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theme/theme3.xml" ContentType="application/vnd.openxmlformats-officedocument.them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s/slide6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497" autoAdjust="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7D6E1-0AE9-954F-8502-BA3C4B78549E}" type="datetimeFigureOut">
              <a:rPr lang="en-US" smtClean="0"/>
              <a:pPr/>
              <a:t>12/18/18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47C6A-5423-2A4B-8589-3F069F66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20383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4C5A6-009B-4B47-B306-A80AB9222890}" type="datetimeFigureOut">
              <a:rPr lang="en-US" smtClean="0"/>
              <a:pPr/>
              <a:t>12/18/18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9C25D-DE8C-5C47-9947-1E97C9C6D4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855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257-0888-B54D-8C51-BD6AE73CD57A}" type="datetime1">
              <a:rPr lang="en-US" smtClean="0"/>
              <a:pPr/>
              <a:t>12/18/18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2019 Plank Road Publishing, Inc. • All Rights Reserved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216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AEC6-10AA-414D-96FF-22033FFF897A}" type="datetime1">
              <a:rPr lang="en-US" smtClean="0"/>
              <a:pPr/>
              <a:t>12/18/18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444028"/>
            <a:ext cx="8229600" cy="57329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3"/>
          <p:cNvSpPr txBox="1">
            <a:spLocks/>
          </p:cNvSpPr>
          <p:nvPr userDrawn="1"/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2019 Plank Road Publishing, Inc. • All Rights Reserved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6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</a:lstStyle>
          <a:p>
            <a:fld id="{050792A5-ED52-D544-A005-A8473AC366A7}" type="datetime1">
              <a:rPr lang="en-US" smtClean="0"/>
              <a:pPr/>
              <a:t>12/18/18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</a:lstStyle>
          <a:p>
            <a:fld id="{96846263-F929-174E-BE4E-7207D5F106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574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50000"/>
        </a:lnSpc>
        <a:spcBef>
          <a:spcPct val="20000"/>
        </a:spcBef>
        <a:buFont typeface="Arial"/>
        <a:buNone/>
        <a:defRPr sz="4000" kern="1200" baseline="0">
          <a:solidFill>
            <a:schemeClr val="tx1"/>
          </a:solidFill>
          <a:latin typeface="Verdan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 descr="HelloEarth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244" y="2407416"/>
            <a:ext cx="6988846" cy="144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1551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595586"/>
            <a:ext cx="7574455" cy="5581378"/>
          </a:xfrm>
        </p:spPr>
        <p:txBody>
          <a:bodyPr/>
          <a:lstStyle/>
          <a:p>
            <a:pPr algn="r"/>
            <a:r>
              <a:rPr lang="en-US" dirty="0"/>
              <a:t>We need you. </a:t>
            </a:r>
            <a:endParaRPr lang="en-US" dirty="0" smtClean="0"/>
          </a:p>
          <a:p>
            <a:pPr algn="r"/>
            <a:r>
              <a:rPr lang="en-US" dirty="0" smtClean="0"/>
              <a:t>Yes</a:t>
            </a:r>
            <a:r>
              <a:rPr lang="en-US" dirty="0"/>
              <a:t>, we do.</a:t>
            </a:r>
          </a:p>
          <a:p>
            <a:pPr algn="r"/>
            <a:r>
              <a:rPr lang="en-US" dirty="0"/>
              <a:t>We need you. </a:t>
            </a:r>
            <a:endParaRPr lang="en-US" dirty="0" smtClean="0"/>
          </a:p>
          <a:p>
            <a:pPr algn="r"/>
            <a:r>
              <a:rPr lang="en-US" dirty="0" smtClean="0"/>
              <a:t>Yes</a:t>
            </a:r>
            <a:r>
              <a:rPr lang="en-US" dirty="0"/>
              <a:t>, we do.</a:t>
            </a:r>
          </a:p>
        </p:txBody>
      </p:sp>
      <p:pic>
        <p:nvPicPr>
          <p:cNvPr id="5" name="Picture 4" descr="Hello, Earth! - spotRGB copy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6563" y="2995447"/>
            <a:ext cx="2059366" cy="266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198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444028"/>
            <a:ext cx="7968593" cy="5732936"/>
          </a:xfrm>
        </p:spPr>
        <p:txBody>
          <a:bodyPr/>
          <a:lstStyle/>
          <a:p>
            <a:pPr algn="r"/>
            <a:r>
              <a:rPr lang="en-US" dirty="0"/>
              <a:t>Hello, earth! </a:t>
            </a:r>
            <a:endParaRPr lang="en-US" dirty="0" smtClean="0"/>
          </a:p>
          <a:p>
            <a:pPr algn="r"/>
            <a:r>
              <a:rPr lang="en-US" dirty="0" smtClean="0"/>
              <a:t>How </a:t>
            </a:r>
            <a:r>
              <a:rPr lang="en-US" dirty="0"/>
              <a:t>do you do?</a:t>
            </a:r>
          </a:p>
          <a:p>
            <a:pPr algn="r"/>
            <a:r>
              <a:rPr lang="en-US" dirty="0"/>
              <a:t>I’m so very </a:t>
            </a:r>
            <a:r>
              <a:rPr lang="en-US" dirty="0" smtClean="0"/>
              <a:t>glad </a:t>
            </a:r>
          </a:p>
          <a:p>
            <a:pPr algn="r"/>
            <a:r>
              <a:rPr lang="en-US" dirty="0" smtClean="0"/>
              <a:t>we </a:t>
            </a:r>
            <a:r>
              <a:rPr lang="en-US" dirty="0"/>
              <a:t>live on you.</a:t>
            </a:r>
          </a:p>
          <a:p>
            <a:pPr algn="r"/>
            <a:r>
              <a:rPr lang="en-US" dirty="0"/>
              <a:t>Yes, we do.</a:t>
            </a:r>
          </a:p>
        </p:txBody>
      </p:sp>
      <p:pic>
        <p:nvPicPr>
          <p:cNvPr id="7" name="Picture 6" descr="Hello, Earth! - spotRGB copy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288" y="2732834"/>
            <a:ext cx="2059366" cy="266687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102069" y="446690"/>
            <a:ext cx="6584731" cy="5732936"/>
          </a:xfrm>
        </p:spPr>
        <p:txBody>
          <a:bodyPr/>
          <a:lstStyle/>
          <a:p>
            <a:pPr algn="r"/>
            <a:r>
              <a:rPr lang="en-US" dirty="0" err="1"/>
              <a:t>Ev’ry</a:t>
            </a:r>
            <a:r>
              <a:rPr lang="en-US" dirty="0"/>
              <a:t> blade of </a:t>
            </a:r>
            <a:endParaRPr lang="en-US" dirty="0" smtClean="0"/>
          </a:p>
          <a:p>
            <a:pPr algn="r"/>
            <a:r>
              <a:rPr lang="en-US" dirty="0" smtClean="0"/>
              <a:t>grass </a:t>
            </a:r>
            <a:r>
              <a:rPr lang="en-US" dirty="0"/>
              <a:t>and tree,</a:t>
            </a:r>
          </a:p>
          <a:p>
            <a:pPr algn="r"/>
            <a:r>
              <a:rPr lang="en-US" dirty="0"/>
              <a:t>sunny sky and </a:t>
            </a:r>
            <a:endParaRPr lang="en-US" dirty="0" smtClean="0"/>
          </a:p>
          <a:p>
            <a:pPr algn="r"/>
            <a:r>
              <a:rPr lang="en-US" dirty="0" smtClean="0"/>
              <a:t>honey </a:t>
            </a:r>
            <a:r>
              <a:rPr lang="en-US" dirty="0"/>
              <a:t>bee needs you.</a:t>
            </a:r>
          </a:p>
          <a:p>
            <a:pPr algn="r"/>
            <a:r>
              <a:rPr lang="en-US" dirty="0"/>
              <a:t>Yes, they do.</a:t>
            </a:r>
          </a:p>
        </p:txBody>
      </p:sp>
      <p:pic>
        <p:nvPicPr>
          <p:cNvPr id="7" name="Picture 6" descr="Hello, Earth! - spotRGB copy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288" y="2732691"/>
            <a:ext cx="2059366" cy="266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958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/>
            <a:r>
              <a:rPr lang="en-US" dirty="0"/>
              <a:t>A forest or </a:t>
            </a:r>
            <a:endParaRPr lang="en-US" dirty="0" smtClean="0"/>
          </a:p>
          <a:p>
            <a:pPr algn="r"/>
            <a:r>
              <a:rPr lang="en-US" dirty="0" smtClean="0"/>
              <a:t>a </a:t>
            </a:r>
            <a:r>
              <a:rPr lang="en-US" dirty="0"/>
              <a:t>desert</a:t>
            </a:r>
            <a:r>
              <a:rPr lang="en-US" dirty="0" smtClean="0"/>
              <a:t>.</a:t>
            </a:r>
          </a:p>
          <a:p>
            <a:pPr algn="r"/>
            <a:r>
              <a:rPr lang="en-US" dirty="0"/>
              <a:t>An ocean, </a:t>
            </a:r>
            <a:endParaRPr lang="en-US" dirty="0" smtClean="0"/>
          </a:p>
          <a:p>
            <a:pPr algn="r"/>
            <a:r>
              <a:rPr lang="en-US" dirty="0" smtClean="0"/>
              <a:t>pond</a:t>
            </a:r>
            <a:r>
              <a:rPr lang="en-US" dirty="0"/>
              <a:t>, or sea.</a:t>
            </a:r>
          </a:p>
          <a:p>
            <a:endParaRPr lang="en-US" dirty="0"/>
          </a:p>
        </p:txBody>
      </p:sp>
      <p:pic>
        <p:nvPicPr>
          <p:cNvPr id="5" name="Picture 4" descr="Hello, Earth! - fullRGB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4" y="190028"/>
            <a:ext cx="4966393" cy="556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865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llo, Earth! - fullRGB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4" y="190028"/>
            <a:ext cx="4966393" cy="556438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199" y="190028"/>
            <a:ext cx="8502869" cy="5986936"/>
          </a:xfrm>
        </p:spPr>
        <p:txBody>
          <a:bodyPr/>
          <a:lstStyle/>
          <a:p>
            <a:pPr algn="r"/>
            <a:r>
              <a:rPr lang="en-US" dirty="0"/>
              <a:t>We all must </a:t>
            </a:r>
            <a:endParaRPr lang="en-US" dirty="0" smtClean="0"/>
          </a:p>
          <a:p>
            <a:pPr algn="r"/>
            <a:r>
              <a:rPr lang="en-US" dirty="0" smtClean="0"/>
              <a:t>work </a:t>
            </a:r>
            <a:r>
              <a:rPr lang="en-US" dirty="0"/>
              <a:t>together</a:t>
            </a:r>
            <a:r>
              <a:rPr lang="en-US" dirty="0" smtClean="0"/>
              <a:t>.</a:t>
            </a:r>
          </a:p>
          <a:p>
            <a:pPr algn="r"/>
            <a:r>
              <a:rPr lang="en-US" dirty="0"/>
              <a:t>Earth depends </a:t>
            </a:r>
            <a:endParaRPr lang="en-US" dirty="0" smtClean="0"/>
          </a:p>
          <a:p>
            <a:pPr algn="r"/>
            <a:r>
              <a:rPr lang="en-US" dirty="0" smtClean="0"/>
              <a:t>on </a:t>
            </a:r>
            <a:r>
              <a:rPr lang="en-US" dirty="0" smtClean="0"/>
              <a:t>you</a:t>
            </a:r>
          </a:p>
          <a:p>
            <a:pPr algn="r"/>
            <a:r>
              <a:rPr lang="en-US" dirty="0" smtClean="0"/>
              <a:t>and </a:t>
            </a:r>
            <a:r>
              <a:rPr lang="en-US" dirty="0"/>
              <a:t>me.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4882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/>
            <a:r>
              <a:rPr lang="en-US" dirty="0"/>
              <a:t>Hello, earth! </a:t>
            </a:r>
            <a:endParaRPr lang="en-US" dirty="0" smtClean="0"/>
          </a:p>
          <a:p>
            <a:pPr algn="r"/>
            <a:r>
              <a:rPr lang="en-US" dirty="0" smtClean="0"/>
              <a:t>How </a:t>
            </a:r>
            <a:r>
              <a:rPr lang="en-US" dirty="0"/>
              <a:t>do you do?</a:t>
            </a:r>
          </a:p>
          <a:p>
            <a:pPr algn="r"/>
            <a:r>
              <a:rPr lang="en-US" dirty="0"/>
              <a:t>I’m so very glad </a:t>
            </a:r>
            <a:endParaRPr lang="en-US" dirty="0" smtClean="0"/>
          </a:p>
          <a:p>
            <a:pPr algn="r"/>
            <a:r>
              <a:rPr lang="en-US" dirty="0" smtClean="0"/>
              <a:t>we </a:t>
            </a:r>
            <a:r>
              <a:rPr lang="en-US" dirty="0"/>
              <a:t>live on you.</a:t>
            </a:r>
          </a:p>
          <a:p>
            <a:pPr algn="r"/>
            <a:r>
              <a:rPr lang="en-US" dirty="0"/>
              <a:t>Yes, we do.</a:t>
            </a:r>
          </a:p>
        </p:txBody>
      </p:sp>
      <p:pic>
        <p:nvPicPr>
          <p:cNvPr id="5" name="Picture 4" descr="Hello, Earth! - spotRGB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895" y="3124943"/>
            <a:ext cx="2007311" cy="259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794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/>
            <a:r>
              <a:rPr lang="en-US" dirty="0"/>
              <a:t>A prairie, </a:t>
            </a:r>
            <a:endParaRPr lang="en-US" dirty="0" smtClean="0"/>
          </a:p>
          <a:p>
            <a:pPr algn="r"/>
            <a:r>
              <a:rPr lang="en-US" dirty="0" smtClean="0"/>
              <a:t>hill</a:t>
            </a:r>
            <a:r>
              <a:rPr lang="en-US" dirty="0"/>
              <a:t>, or valley</a:t>
            </a:r>
            <a:r>
              <a:rPr lang="en-US" dirty="0" smtClean="0"/>
              <a:t>.</a:t>
            </a:r>
          </a:p>
          <a:p>
            <a:pPr algn="r"/>
            <a:r>
              <a:rPr lang="en-US" dirty="0"/>
              <a:t>The mountain </a:t>
            </a:r>
            <a:endParaRPr lang="en-US" dirty="0" smtClean="0"/>
          </a:p>
          <a:p>
            <a:pPr algn="r"/>
            <a:r>
              <a:rPr lang="en-US" dirty="0" smtClean="0"/>
              <a:t>majesties</a:t>
            </a:r>
            <a:r>
              <a:rPr lang="en-US" dirty="0"/>
              <a:t>.</a:t>
            </a:r>
          </a:p>
          <a:p>
            <a:pPr algn="r"/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Hello, Earth! - fullRGB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4" y="190028"/>
            <a:ext cx="4966393" cy="556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265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444028"/>
            <a:ext cx="8520386" cy="5732936"/>
          </a:xfrm>
        </p:spPr>
        <p:txBody>
          <a:bodyPr/>
          <a:lstStyle/>
          <a:p>
            <a:pPr algn="r"/>
            <a:r>
              <a:rPr lang="en-US" dirty="0"/>
              <a:t>We all must </a:t>
            </a:r>
            <a:endParaRPr lang="en-US" dirty="0" smtClean="0"/>
          </a:p>
          <a:p>
            <a:pPr algn="r"/>
            <a:r>
              <a:rPr lang="en-US" dirty="0" smtClean="0"/>
              <a:t>work </a:t>
            </a:r>
            <a:r>
              <a:rPr lang="en-US" dirty="0"/>
              <a:t>together</a:t>
            </a:r>
            <a:r>
              <a:rPr lang="en-US" dirty="0" smtClean="0"/>
              <a:t>.</a:t>
            </a:r>
          </a:p>
          <a:p>
            <a:pPr algn="r"/>
            <a:r>
              <a:rPr lang="en-US" dirty="0"/>
              <a:t>Earth depends </a:t>
            </a:r>
            <a:endParaRPr lang="en-US" dirty="0" smtClean="0"/>
          </a:p>
          <a:p>
            <a:pPr algn="r"/>
            <a:r>
              <a:rPr lang="en-US" dirty="0" smtClean="0"/>
              <a:t>on </a:t>
            </a:r>
            <a:r>
              <a:rPr lang="en-US" dirty="0" smtClean="0"/>
              <a:t>you</a:t>
            </a:r>
          </a:p>
          <a:p>
            <a:pPr algn="r"/>
            <a:r>
              <a:rPr lang="en-US" dirty="0" smtClean="0"/>
              <a:t>and </a:t>
            </a:r>
            <a:r>
              <a:rPr lang="en-US" dirty="0"/>
              <a:t>me.</a:t>
            </a:r>
          </a:p>
          <a:p>
            <a:pPr algn="r"/>
            <a:endParaRPr lang="en-US" dirty="0"/>
          </a:p>
        </p:txBody>
      </p:sp>
      <p:pic>
        <p:nvPicPr>
          <p:cNvPr id="5" name="Picture 4" descr="Hello, Earth! - fullRGB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4" y="190028"/>
            <a:ext cx="4966393" cy="556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0230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444028"/>
            <a:ext cx="7583214" cy="5732936"/>
          </a:xfrm>
        </p:spPr>
        <p:txBody>
          <a:bodyPr/>
          <a:lstStyle/>
          <a:p>
            <a:pPr algn="r"/>
            <a:r>
              <a:rPr lang="en-US" dirty="0"/>
              <a:t>Hello, earth! </a:t>
            </a:r>
            <a:endParaRPr lang="en-US" dirty="0" smtClean="0"/>
          </a:p>
          <a:p>
            <a:pPr algn="r"/>
            <a:r>
              <a:rPr lang="en-US" dirty="0" smtClean="0"/>
              <a:t>How </a:t>
            </a:r>
            <a:r>
              <a:rPr lang="en-US" dirty="0"/>
              <a:t>do you do?</a:t>
            </a:r>
          </a:p>
          <a:p>
            <a:pPr algn="r"/>
            <a:r>
              <a:rPr lang="en-US" dirty="0"/>
              <a:t>I’m so very glad </a:t>
            </a:r>
            <a:endParaRPr lang="en-US" dirty="0" smtClean="0"/>
          </a:p>
          <a:p>
            <a:pPr algn="r"/>
            <a:r>
              <a:rPr lang="en-US" dirty="0" smtClean="0"/>
              <a:t>we </a:t>
            </a:r>
            <a:r>
              <a:rPr lang="en-US" dirty="0"/>
              <a:t>live on you.</a:t>
            </a:r>
          </a:p>
          <a:p>
            <a:pPr algn="r"/>
            <a:r>
              <a:rPr lang="en-US" dirty="0"/>
              <a:t>Yes, we do.</a:t>
            </a:r>
          </a:p>
        </p:txBody>
      </p:sp>
      <p:pic>
        <p:nvPicPr>
          <p:cNvPr id="5" name="Picture 4" descr="Hello, Earth! - spotRGB copy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5322" y="2995593"/>
            <a:ext cx="2059366" cy="266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450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169</Words>
  <Application>Microsoft Macintosh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Daniel Thieman</cp:lastModifiedBy>
  <cp:revision>16</cp:revision>
  <dcterms:created xsi:type="dcterms:W3CDTF">2018-12-18T16:58:37Z</dcterms:created>
  <dcterms:modified xsi:type="dcterms:W3CDTF">2018-12-18T17:48:26Z</dcterms:modified>
</cp:coreProperties>
</file>