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slides/slide13.xml" ContentType="application/vnd.openxmlformats-officedocument.presentationml.slide+xml"/>
  <Override PartName="/ppt/theme/theme3.xml" ContentType="application/vnd.openxmlformats-officedocument.theme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slides/slide14.xml" ContentType="application/vnd.openxmlformats-officedocument.presentationml.slide+xml"/>
  <Override PartName="/ppt/theme/theme2.xml" ContentType="application/vnd.openxmlformats-officedocument.them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2" r:id="rId5"/>
    <p:sldId id="259" r:id="rId6"/>
    <p:sldId id="260" r:id="rId7"/>
    <p:sldId id="264" r:id="rId8"/>
    <p:sldId id="265" r:id="rId9"/>
    <p:sldId id="273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BD004"/>
    <a:srgbClr val="21FF06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497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568" y="-112"/>
      </p:cViewPr>
      <p:guideLst>
        <p:guide orient="horz" pos="2160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7D6E1-0AE9-954F-8502-BA3C4B78549E}" type="datetimeFigureOut">
              <a:rPr lang="en-US" smtClean="0"/>
              <a:pPr/>
              <a:t>12/17/18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7C6A-5423-2A4B-8589-3F069F66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2038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4C5A6-009B-4B47-B306-A80AB9222890}" type="datetimeFigureOut">
              <a:rPr lang="en-US" smtClean="0"/>
              <a:pPr/>
              <a:t>12/17/18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9C25D-DE8C-5C47-9947-1E97C9C6D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8553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257-0888-B54D-8C51-BD6AE73CD57A}" type="datetime1">
              <a:rPr lang="en-US" smtClean="0"/>
              <a:pPr/>
              <a:t>12/17/18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2019 Plank Road Publishing, Inc. • All Rights Reserved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216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EC6-10AA-414D-96FF-22033FFF897A}" type="datetime1">
              <a:rPr lang="en-US" smtClean="0"/>
              <a:pPr/>
              <a:t>12/17/18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444028"/>
            <a:ext cx="8229600" cy="5732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2019 Plank Road Publishing, Inc. • All Rights Reserved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50792A5-ED52-D544-A005-A8473AC366A7}" type="datetime1">
              <a:rPr lang="en-US" smtClean="0"/>
              <a:pPr/>
              <a:t>12/17/18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96846263-F929-174E-BE4E-7207D5F106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57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ct val="20000"/>
        </a:spcBef>
        <a:buFont typeface="Arial"/>
        <a:buNone/>
        <a:defRPr sz="40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 descr="EverythingSp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13" y="2645099"/>
            <a:ext cx="7328010" cy="122133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15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2967" y="130267"/>
            <a:ext cx="4309033" cy="5732936"/>
          </a:xfrm>
        </p:spPr>
        <p:txBody>
          <a:bodyPr/>
          <a:lstStyle/>
          <a:p>
            <a:r>
              <a:rPr lang="en-US" dirty="0"/>
              <a:t>spring,</a:t>
            </a:r>
            <a:r>
              <a:rPr lang="en-US" dirty="0" smtClean="0"/>
              <a:t> spring,</a:t>
            </a:r>
          </a:p>
          <a:p>
            <a:r>
              <a:rPr lang="en-US" dirty="0" err="1" smtClean="0"/>
              <a:t>ev’rything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98848" y="130267"/>
            <a:ext cx="4205380" cy="598992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>
              <a:solidFill>
                <a:srgbClr val="1BD004"/>
              </a:solidFill>
            </a:endParaRP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spring, spring,</a:t>
            </a:r>
          </a:p>
          <a:p>
            <a:pPr algn="r"/>
            <a:r>
              <a:rPr lang="en-US" dirty="0" err="1" smtClean="0">
                <a:solidFill>
                  <a:srgbClr val="1BD004"/>
                </a:solidFill>
              </a:rPr>
              <a:t>ev’rything</a:t>
            </a:r>
            <a:r>
              <a:rPr lang="en-US" dirty="0" smtClean="0">
                <a:solidFill>
                  <a:srgbClr val="1BD004"/>
                </a:solidFill>
              </a:rPr>
              <a:t>.</a:t>
            </a: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 </a:t>
            </a:r>
            <a:endParaRPr lang="en-US" dirty="0">
              <a:solidFill>
                <a:srgbClr val="1BD004"/>
              </a:solidFill>
            </a:endParaRPr>
          </a:p>
          <a:p>
            <a:endParaRPr lang="en-US" dirty="0">
              <a:solidFill>
                <a:srgbClr val="1BD004"/>
              </a:solidFill>
            </a:endParaRPr>
          </a:p>
          <a:p>
            <a:endParaRPr lang="en-US" dirty="0">
              <a:solidFill>
                <a:srgbClr val="1BD004"/>
              </a:solidFill>
            </a:endParaRPr>
          </a:p>
          <a:p>
            <a:pPr algn="r"/>
            <a:endParaRPr lang="en-US" dirty="0">
              <a:solidFill>
                <a:srgbClr val="1BD004"/>
              </a:solidFill>
            </a:endParaRPr>
          </a:p>
        </p:txBody>
      </p:sp>
      <p:pic>
        <p:nvPicPr>
          <p:cNvPr id="7" name="Picture 6" descr="Spring2RGB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67" y="2732690"/>
            <a:ext cx="5048853" cy="362366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88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8207" y="280275"/>
            <a:ext cx="4081517" cy="5582927"/>
          </a:xfrm>
        </p:spPr>
        <p:txBody>
          <a:bodyPr/>
          <a:lstStyle/>
          <a:p>
            <a:r>
              <a:rPr lang="en-US" dirty="0" smtClean="0"/>
              <a:t>Spring, spring,</a:t>
            </a:r>
            <a:endParaRPr lang="en-US" dirty="0"/>
          </a:p>
          <a:p>
            <a:r>
              <a:rPr lang="en-US" dirty="0" err="1" smtClean="0"/>
              <a:t>ev’rything</a:t>
            </a:r>
            <a:endParaRPr lang="en-US" dirty="0" smtClean="0"/>
          </a:p>
          <a:p>
            <a:r>
              <a:rPr lang="en-US" dirty="0" smtClean="0"/>
              <a:t>spring.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318001" y="280275"/>
            <a:ext cx="4368799" cy="583991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>
              <a:solidFill>
                <a:srgbClr val="1BD004"/>
              </a:solidFill>
            </a:endParaRP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Spring, spring,</a:t>
            </a:r>
          </a:p>
          <a:p>
            <a:pPr algn="r"/>
            <a:r>
              <a:rPr lang="en-US" dirty="0" err="1" smtClean="0">
                <a:solidFill>
                  <a:srgbClr val="1BD004"/>
                </a:solidFill>
              </a:rPr>
              <a:t>ev’rything</a:t>
            </a:r>
            <a:endParaRPr lang="en-US" dirty="0" smtClean="0">
              <a:solidFill>
                <a:srgbClr val="1BD004"/>
              </a:solidFill>
            </a:endParaRP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spring. </a:t>
            </a:r>
            <a:endParaRPr lang="en-US" dirty="0">
              <a:solidFill>
                <a:srgbClr val="1BD004"/>
              </a:solidFill>
            </a:endParaRPr>
          </a:p>
          <a:p>
            <a:endParaRPr lang="en-US" dirty="0">
              <a:solidFill>
                <a:srgbClr val="1BD004"/>
              </a:solidFill>
            </a:endParaRPr>
          </a:p>
          <a:p>
            <a:endParaRPr lang="en-US" dirty="0">
              <a:solidFill>
                <a:srgbClr val="1BD004"/>
              </a:solidFill>
            </a:endParaRPr>
          </a:p>
          <a:p>
            <a:pPr algn="r"/>
            <a:endParaRPr lang="en-US" dirty="0">
              <a:solidFill>
                <a:srgbClr val="1BD004"/>
              </a:solidFill>
            </a:endParaRPr>
          </a:p>
        </p:txBody>
      </p:sp>
      <p:pic>
        <p:nvPicPr>
          <p:cNvPr id="7" name="Picture 6" descr="spring butterfly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0179">
            <a:off x="2826733" y="3205375"/>
            <a:ext cx="2742997" cy="212194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980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2365" y="359103"/>
            <a:ext cx="4046483" cy="5328927"/>
          </a:xfrm>
        </p:spPr>
        <p:txBody>
          <a:bodyPr/>
          <a:lstStyle/>
          <a:p>
            <a:r>
              <a:rPr lang="en-US" dirty="0" smtClean="0"/>
              <a:t>Spring</a:t>
            </a:r>
            <a:r>
              <a:rPr lang="en-US" dirty="0" smtClean="0"/>
              <a:t>, spring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dirty="0" err="1" smtClean="0"/>
              <a:t>ev’rything</a:t>
            </a:r>
            <a:r>
              <a:rPr lang="en-US" dirty="0" smtClean="0"/>
              <a:t>.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98848" y="359103"/>
            <a:ext cx="4205380" cy="576108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>
              <a:solidFill>
                <a:srgbClr val="1BD004"/>
              </a:solidFill>
            </a:endParaRP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Spring, spring,</a:t>
            </a:r>
          </a:p>
          <a:p>
            <a:pPr algn="r"/>
            <a:r>
              <a:rPr lang="en-US" dirty="0" err="1" smtClean="0">
                <a:solidFill>
                  <a:srgbClr val="1BD004"/>
                </a:solidFill>
              </a:rPr>
              <a:t>ev’rything</a:t>
            </a:r>
            <a:r>
              <a:rPr lang="en-US" dirty="0" smtClean="0">
                <a:solidFill>
                  <a:srgbClr val="1BD004"/>
                </a:solidFill>
              </a:rPr>
              <a:t>. </a:t>
            </a:r>
            <a:endParaRPr lang="en-US" dirty="0">
              <a:solidFill>
                <a:srgbClr val="1BD004"/>
              </a:solidFill>
            </a:endParaRPr>
          </a:p>
          <a:p>
            <a:endParaRPr lang="en-US" dirty="0">
              <a:solidFill>
                <a:srgbClr val="1BD004"/>
              </a:solidFill>
            </a:endParaRPr>
          </a:p>
          <a:p>
            <a:endParaRPr lang="en-US" dirty="0">
              <a:solidFill>
                <a:srgbClr val="1BD004"/>
              </a:solidFill>
            </a:endParaRPr>
          </a:p>
          <a:p>
            <a:pPr algn="r"/>
            <a:endParaRPr lang="en-US" dirty="0">
              <a:solidFill>
                <a:srgbClr val="1BD004"/>
              </a:solidFill>
            </a:endParaRPr>
          </a:p>
        </p:txBody>
      </p:sp>
      <p:pic>
        <p:nvPicPr>
          <p:cNvPr id="6" name="Picture 5" descr="Spring1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13378" y="2864070"/>
            <a:ext cx="3035900" cy="301296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6656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pring butterfly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827" y="2639054"/>
            <a:ext cx="2728032" cy="21103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98848" y="130267"/>
            <a:ext cx="4205380" cy="598992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>
              <a:solidFill>
                <a:srgbClr val="1BD004"/>
              </a:solidFill>
            </a:endParaRP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Spring</a:t>
            </a:r>
            <a:r>
              <a:rPr lang="en-US" dirty="0" smtClean="0">
                <a:solidFill>
                  <a:srgbClr val="1BD004"/>
                </a:solidFill>
              </a:rPr>
              <a:t>, spring,</a:t>
            </a:r>
          </a:p>
          <a:p>
            <a:pPr algn="r"/>
            <a:r>
              <a:rPr lang="en-US" dirty="0" err="1" smtClean="0">
                <a:solidFill>
                  <a:srgbClr val="1BD004"/>
                </a:solidFill>
              </a:rPr>
              <a:t>ev’rything</a:t>
            </a:r>
            <a:endParaRPr lang="en-US" dirty="0" smtClean="0">
              <a:solidFill>
                <a:srgbClr val="1BD004"/>
              </a:solidFill>
            </a:endParaRP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spring.</a:t>
            </a:r>
          </a:p>
          <a:p>
            <a:pPr algn="r"/>
            <a:r>
              <a:rPr lang="en-US" dirty="0" err="1" smtClean="0">
                <a:solidFill>
                  <a:srgbClr val="1BD004"/>
                </a:solidFill>
              </a:rPr>
              <a:t>Spring.(ng</a:t>
            </a:r>
            <a:r>
              <a:rPr lang="en-US" dirty="0" smtClean="0">
                <a:solidFill>
                  <a:srgbClr val="1BD004"/>
                </a:solidFill>
              </a:rPr>
              <a:t>)</a:t>
            </a:r>
          </a:p>
          <a:p>
            <a:endParaRPr lang="en-US" dirty="0">
              <a:solidFill>
                <a:srgbClr val="1BD004"/>
              </a:solidFill>
            </a:endParaRPr>
          </a:p>
          <a:p>
            <a:pPr algn="r"/>
            <a:endParaRPr lang="en-US" dirty="0">
              <a:solidFill>
                <a:srgbClr val="1BD004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2967" y="130267"/>
            <a:ext cx="4309033" cy="5732936"/>
          </a:xfrm>
        </p:spPr>
        <p:txBody>
          <a:bodyPr/>
          <a:lstStyle/>
          <a:p>
            <a:r>
              <a:rPr lang="en-US" dirty="0" smtClean="0"/>
              <a:t>Spring</a:t>
            </a:r>
            <a:r>
              <a:rPr lang="en-US" dirty="0" smtClean="0"/>
              <a:t>, spring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dirty="0" err="1" smtClean="0"/>
              <a:t>ev’rything</a:t>
            </a:r>
            <a:endParaRPr lang="en-US" dirty="0" smtClean="0"/>
          </a:p>
          <a:p>
            <a:r>
              <a:rPr lang="en-US" dirty="0" smtClean="0"/>
              <a:t>spring.</a:t>
            </a:r>
          </a:p>
          <a:p>
            <a:r>
              <a:rPr lang="en-US" dirty="0" err="1" smtClean="0"/>
              <a:t>Spring.(ng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219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2967" y="130267"/>
            <a:ext cx="4309033" cy="5732936"/>
          </a:xfrm>
        </p:spPr>
        <p:txBody>
          <a:bodyPr/>
          <a:lstStyle/>
          <a:p>
            <a:r>
              <a:rPr lang="en-US" dirty="0" smtClean="0"/>
              <a:t>Spring</a:t>
            </a:r>
            <a:r>
              <a:rPr lang="en-US" dirty="0" smtClean="0"/>
              <a:t>,</a:t>
            </a:r>
          </a:p>
          <a:p>
            <a:endParaRPr lang="en-US" dirty="0" smtClean="0"/>
          </a:p>
          <a:p>
            <a:r>
              <a:rPr lang="en-US" dirty="0" smtClean="0"/>
              <a:t>spring.</a:t>
            </a:r>
            <a:endParaRPr lang="en-US" dirty="0" smtClean="0"/>
          </a:p>
          <a:p>
            <a:r>
              <a:rPr lang="en-US" dirty="0" err="1" smtClean="0"/>
              <a:t>Ev’rything</a:t>
            </a:r>
            <a:endParaRPr lang="en-US" dirty="0" smtClean="0"/>
          </a:p>
          <a:p>
            <a:r>
              <a:rPr lang="en-US" dirty="0" err="1" smtClean="0"/>
              <a:t>spring.(ng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Spring.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98848" y="130267"/>
            <a:ext cx="4205380" cy="598992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>
              <a:solidFill>
                <a:srgbClr val="1BD004"/>
              </a:solidFill>
            </a:endParaRP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Spring</a:t>
            </a:r>
            <a:r>
              <a:rPr lang="en-US" dirty="0" smtClean="0">
                <a:solidFill>
                  <a:srgbClr val="1BD004"/>
                </a:solidFill>
              </a:rPr>
              <a:t>,</a:t>
            </a: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spring.</a:t>
            </a:r>
          </a:p>
          <a:p>
            <a:pPr algn="r"/>
            <a:r>
              <a:rPr lang="en-US" dirty="0" err="1" smtClean="0">
                <a:solidFill>
                  <a:srgbClr val="1BD004"/>
                </a:solidFill>
              </a:rPr>
              <a:t>Ev’rything</a:t>
            </a:r>
            <a:endParaRPr lang="en-US" dirty="0" smtClean="0">
              <a:solidFill>
                <a:srgbClr val="1BD004"/>
              </a:solidFill>
            </a:endParaRPr>
          </a:p>
          <a:p>
            <a:pPr algn="r"/>
            <a:r>
              <a:rPr lang="en-US" dirty="0" err="1" smtClean="0">
                <a:solidFill>
                  <a:srgbClr val="1BD004"/>
                </a:solidFill>
              </a:rPr>
              <a:t>spring.(ng</a:t>
            </a:r>
            <a:r>
              <a:rPr lang="en-US" dirty="0" smtClean="0">
                <a:solidFill>
                  <a:srgbClr val="1BD004"/>
                </a:solidFill>
              </a:rPr>
              <a:t>)</a:t>
            </a: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Spring.</a:t>
            </a:r>
            <a:endParaRPr lang="en-US" dirty="0" smtClean="0">
              <a:solidFill>
                <a:srgbClr val="1BD004"/>
              </a:solidFill>
            </a:endParaRPr>
          </a:p>
        </p:txBody>
      </p:sp>
      <p:pic>
        <p:nvPicPr>
          <p:cNvPr id="6" name="Picture 5" descr="Spring1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92136" y="508001"/>
            <a:ext cx="3035900" cy="301296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380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2828" y="218966"/>
            <a:ext cx="8353972" cy="5957998"/>
          </a:xfrm>
        </p:spPr>
        <p:txBody>
          <a:bodyPr/>
          <a:lstStyle/>
          <a:p>
            <a:r>
              <a:rPr lang="en-US" sz="2000" i="1" dirty="0"/>
              <a:t>sing in unison 1st </a:t>
            </a:r>
            <a:r>
              <a:rPr lang="en-US" sz="2000" i="1" dirty="0" smtClean="0"/>
              <a:t>time:</a:t>
            </a:r>
            <a:endParaRPr lang="en-US" sz="2000" i="1" dirty="0"/>
          </a:p>
          <a:p>
            <a:r>
              <a:rPr lang="en-US" dirty="0"/>
              <a:t>Birds and bees</a:t>
            </a:r>
            <a:r>
              <a:rPr lang="en-US" dirty="0" smtClean="0"/>
              <a:t> and</a:t>
            </a:r>
          </a:p>
          <a:p>
            <a:r>
              <a:rPr lang="en-US" dirty="0" err="1" smtClean="0"/>
              <a:t>ev’rything</a:t>
            </a:r>
            <a:r>
              <a:rPr lang="en-US" dirty="0" smtClean="0"/>
              <a:t> spring</a:t>
            </a:r>
            <a:r>
              <a:rPr lang="en-US" dirty="0"/>
              <a:t>.</a:t>
            </a:r>
          </a:p>
          <a:p>
            <a:r>
              <a:rPr lang="en-US" dirty="0"/>
              <a:t>Butterflies and </a:t>
            </a:r>
            <a:endParaRPr lang="en-US" dirty="0" smtClean="0"/>
          </a:p>
          <a:p>
            <a:r>
              <a:rPr lang="en-US" dirty="0" err="1" smtClean="0"/>
              <a:t>ev’rything</a:t>
            </a:r>
            <a:r>
              <a:rPr lang="en-US" dirty="0" smtClean="0"/>
              <a:t> </a:t>
            </a:r>
            <a:r>
              <a:rPr lang="en-US" dirty="0"/>
              <a:t>spring.</a:t>
            </a:r>
          </a:p>
        </p:txBody>
      </p:sp>
      <p:pic>
        <p:nvPicPr>
          <p:cNvPr id="4" name="Picture 3" descr="Springspot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69444" y="2209281"/>
            <a:ext cx="3717356" cy="3735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dirty="0"/>
              <a:t>Buds and trees</a:t>
            </a:r>
            <a:r>
              <a:rPr lang="en-US" dirty="0" smtClean="0"/>
              <a:t> and</a:t>
            </a:r>
          </a:p>
          <a:p>
            <a:pPr algn="r"/>
            <a:r>
              <a:rPr lang="en-US" dirty="0" err="1" smtClean="0"/>
              <a:t>ev’rything</a:t>
            </a:r>
            <a:r>
              <a:rPr lang="en-US" dirty="0" smtClean="0"/>
              <a:t> spring</a:t>
            </a:r>
            <a:r>
              <a:rPr lang="en-US" dirty="0"/>
              <a:t>.</a:t>
            </a:r>
          </a:p>
          <a:p>
            <a:pPr algn="r"/>
            <a:r>
              <a:rPr lang="en-US" dirty="0"/>
              <a:t>You and me </a:t>
            </a:r>
            <a:endParaRPr lang="en-US" dirty="0" smtClean="0"/>
          </a:p>
          <a:p>
            <a:pPr algn="r"/>
            <a:r>
              <a:rPr lang="en-US" dirty="0" smtClean="0"/>
              <a:t>and </a:t>
            </a:r>
            <a:r>
              <a:rPr lang="en-US" dirty="0" err="1"/>
              <a:t>ev’rything</a:t>
            </a:r>
            <a:r>
              <a:rPr lang="en-US" dirty="0"/>
              <a:t>, </a:t>
            </a:r>
            <a:r>
              <a:rPr lang="en-US" dirty="0" err="1"/>
              <a:t>ev’rything</a:t>
            </a:r>
            <a:r>
              <a:rPr lang="en-US" dirty="0"/>
              <a:t> </a:t>
            </a:r>
          </a:p>
        </p:txBody>
      </p:sp>
      <p:pic>
        <p:nvPicPr>
          <p:cNvPr id="4" name="Picture 3" descr="Spring1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90068" y="815657"/>
            <a:ext cx="2699425" cy="267903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008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79516" y="473910"/>
            <a:ext cx="7907283" cy="5732936"/>
          </a:xfrm>
        </p:spPr>
        <p:txBody>
          <a:bodyPr/>
          <a:lstStyle/>
          <a:p>
            <a:r>
              <a:rPr lang="en-US" dirty="0"/>
              <a:t>spring, spring, </a:t>
            </a:r>
            <a:endParaRPr lang="en-US" dirty="0" smtClean="0"/>
          </a:p>
          <a:p>
            <a:r>
              <a:rPr lang="en-US" dirty="0" err="1" smtClean="0"/>
              <a:t>ev’rything</a:t>
            </a:r>
            <a:r>
              <a:rPr lang="en-US" dirty="0"/>
              <a:t>.</a:t>
            </a:r>
          </a:p>
          <a:p>
            <a:r>
              <a:rPr lang="en-US" dirty="0"/>
              <a:t>Spring, spring, </a:t>
            </a:r>
            <a:endParaRPr lang="en-US" dirty="0" smtClean="0"/>
          </a:p>
          <a:p>
            <a:r>
              <a:rPr lang="en-US" dirty="0" err="1" smtClean="0"/>
              <a:t>ev’rything</a:t>
            </a:r>
            <a:r>
              <a:rPr lang="en-US" dirty="0" smtClean="0"/>
              <a:t> </a:t>
            </a:r>
            <a:r>
              <a:rPr lang="en-US" dirty="0"/>
              <a:t>spring</a:t>
            </a:r>
            <a:r>
              <a:rPr lang="en-US" dirty="0" smtClean="0"/>
              <a:t>.</a:t>
            </a:r>
          </a:p>
        </p:txBody>
      </p:sp>
      <p:pic>
        <p:nvPicPr>
          <p:cNvPr id="4" name="Picture 3" descr="Spring2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22211" y="2710610"/>
            <a:ext cx="2520846" cy="349623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679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94618"/>
            <a:ext cx="8229600" cy="5732936"/>
          </a:xfrm>
        </p:spPr>
        <p:txBody>
          <a:bodyPr/>
          <a:lstStyle/>
          <a:p>
            <a:pPr algn="r"/>
            <a:r>
              <a:rPr lang="en-US" dirty="0" smtClean="0"/>
              <a:t>Spring</a:t>
            </a:r>
            <a:r>
              <a:rPr lang="en-US" dirty="0"/>
              <a:t>, spring, </a:t>
            </a:r>
            <a:endParaRPr lang="en-US" dirty="0" smtClean="0"/>
          </a:p>
          <a:p>
            <a:pPr algn="r"/>
            <a:r>
              <a:rPr lang="en-US" dirty="0" err="1" smtClean="0"/>
              <a:t>ev’rything</a:t>
            </a:r>
            <a:r>
              <a:rPr lang="en-US" dirty="0"/>
              <a:t>.</a:t>
            </a:r>
          </a:p>
          <a:p>
            <a:pPr algn="r"/>
            <a:r>
              <a:rPr lang="en-US" dirty="0"/>
              <a:t>Spring, spring, </a:t>
            </a:r>
            <a:endParaRPr lang="en-US" dirty="0" smtClean="0"/>
          </a:p>
          <a:p>
            <a:pPr algn="r"/>
            <a:r>
              <a:rPr lang="en-US" dirty="0" err="1" smtClean="0"/>
              <a:t>ev’rything</a:t>
            </a:r>
            <a:r>
              <a:rPr lang="en-US" dirty="0" smtClean="0"/>
              <a:t> </a:t>
            </a:r>
            <a:r>
              <a:rPr lang="en-US" dirty="0"/>
              <a:t>spring. </a:t>
            </a:r>
            <a:endParaRPr lang="en-US" dirty="0" smtClean="0"/>
          </a:p>
          <a:p>
            <a:pPr algn="r"/>
            <a:r>
              <a:rPr lang="en-US" dirty="0" smtClean="0"/>
              <a:t>Spring</a:t>
            </a:r>
            <a:r>
              <a:rPr lang="en-US" dirty="0"/>
              <a:t>.(</a:t>
            </a:r>
            <a:r>
              <a:rPr lang="en-US" dirty="0" err="1"/>
              <a:t>ng</a:t>
            </a:r>
            <a:r>
              <a:rPr lang="en-US" dirty="0"/>
              <a:t>)</a:t>
            </a:r>
          </a:p>
        </p:txBody>
      </p:sp>
      <p:pic>
        <p:nvPicPr>
          <p:cNvPr id="5" name="Picture 4" descr="Spring2RGB copy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79650"/>
            <a:ext cx="2936875" cy="40767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538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207" y="130267"/>
            <a:ext cx="4107793" cy="5732936"/>
          </a:xfrm>
        </p:spPr>
        <p:txBody>
          <a:bodyPr/>
          <a:lstStyle/>
          <a:p>
            <a:r>
              <a:rPr lang="en-US" sz="2000" i="1" dirty="0"/>
              <a:t>s</a:t>
            </a:r>
            <a:r>
              <a:rPr lang="en-US" sz="2000" i="1" dirty="0" smtClean="0"/>
              <a:t>ing as </a:t>
            </a:r>
            <a:r>
              <a:rPr lang="en-US" sz="2000" i="1" dirty="0"/>
              <a:t>round 2nd time:</a:t>
            </a:r>
          </a:p>
          <a:p>
            <a:r>
              <a:rPr lang="en-US" dirty="0"/>
              <a:t>Birds </a:t>
            </a:r>
            <a:r>
              <a:rPr lang="en-US" dirty="0" smtClean="0"/>
              <a:t>and bees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ev’rything</a:t>
            </a:r>
            <a:endParaRPr lang="en-US" dirty="0"/>
          </a:p>
          <a:p>
            <a:r>
              <a:rPr lang="en-US" dirty="0" smtClean="0"/>
              <a:t>spring.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98848" y="130267"/>
            <a:ext cx="4205380" cy="607032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i="1" dirty="0" smtClean="0">
                <a:solidFill>
                  <a:srgbClr val="1BD004"/>
                </a:solidFill>
              </a:rPr>
              <a:t>sing as round 2nd time:</a:t>
            </a:r>
            <a:endParaRPr lang="en-US" sz="2000" i="1" dirty="0" smtClean="0">
              <a:solidFill>
                <a:srgbClr val="1BD004"/>
              </a:solidFill>
            </a:endParaRPr>
          </a:p>
          <a:p>
            <a:pPr algn="r"/>
            <a:endParaRPr lang="en-US" dirty="0" smtClean="0">
              <a:solidFill>
                <a:srgbClr val="1BD004"/>
              </a:solidFill>
            </a:endParaRP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Birds and</a:t>
            </a:r>
            <a:r>
              <a:rPr lang="en-US" dirty="0" smtClean="0">
                <a:solidFill>
                  <a:srgbClr val="1BD004"/>
                </a:solidFill>
              </a:rPr>
              <a:t> bees</a:t>
            </a: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and </a:t>
            </a:r>
            <a:r>
              <a:rPr lang="en-US" dirty="0" err="1" smtClean="0">
                <a:solidFill>
                  <a:srgbClr val="1BD004"/>
                </a:solidFill>
              </a:rPr>
              <a:t>ev’rything</a:t>
            </a:r>
            <a:endParaRPr lang="en-US" dirty="0" smtClean="0">
              <a:solidFill>
                <a:srgbClr val="1BD004"/>
              </a:solidFill>
            </a:endParaRP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spring.</a:t>
            </a:r>
          </a:p>
          <a:p>
            <a:pPr algn="r"/>
            <a:endParaRPr lang="en-US" dirty="0">
              <a:solidFill>
                <a:srgbClr val="1BD004"/>
              </a:solidFill>
            </a:endParaRPr>
          </a:p>
        </p:txBody>
      </p:sp>
      <p:pic>
        <p:nvPicPr>
          <p:cNvPr id="8" name="Picture 7" descr="spring butterfly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0179">
            <a:off x="2537700" y="3542763"/>
            <a:ext cx="2742997" cy="212194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559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ringspot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15651" y="2384477"/>
            <a:ext cx="3717356" cy="37357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2626" y="130267"/>
            <a:ext cx="5009931" cy="5732936"/>
          </a:xfrm>
        </p:spPr>
        <p:txBody>
          <a:bodyPr/>
          <a:lstStyle/>
          <a:p>
            <a:r>
              <a:rPr lang="en-US" dirty="0" smtClean="0"/>
              <a:t>Butterflies </a:t>
            </a:r>
            <a:r>
              <a:rPr lang="en-US" dirty="0" smtClean="0"/>
              <a:t>and</a:t>
            </a:r>
          </a:p>
          <a:p>
            <a:r>
              <a:rPr lang="en-US" dirty="0" err="1" smtClean="0"/>
              <a:t>ev’rything</a:t>
            </a:r>
            <a:r>
              <a:rPr lang="en-US" dirty="0"/>
              <a:t> </a:t>
            </a:r>
            <a:r>
              <a:rPr lang="en-US" dirty="0" smtClean="0"/>
              <a:t>spring.</a:t>
            </a:r>
            <a:endParaRPr lang="en-US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107793" y="130267"/>
            <a:ext cx="4808483" cy="598992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>
              <a:solidFill>
                <a:srgbClr val="1BD004"/>
              </a:solidFill>
            </a:endParaRP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Butterflies </a:t>
            </a:r>
            <a:r>
              <a:rPr lang="en-US" dirty="0" smtClean="0">
                <a:solidFill>
                  <a:srgbClr val="1BD004"/>
                </a:solidFill>
              </a:rPr>
              <a:t>and</a:t>
            </a:r>
          </a:p>
          <a:p>
            <a:pPr algn="r"/>
            <a:r>
              <a:rPr lang="en-US" dirty="0" err="1" smtClean="0">
                <a:solidFill>
                  <a:srgbClr val="1BD004"/>
                </a:solidFill>
              </a:rPr>
              <a:t>ev’rything</a:t>
            </a:r>
            <a:r>
              <a:rPr lang="en-US" dirty="0" smtClean="0">
                <a:solidFill>
                  <a:srgbClr val="1BD004"/>
                </a:solidFill>
              </a:rPr>
              <a:t> </a:t>
            </a:r>
            <a:r>
              <a:rPr lang="en-US" dirty="0" smtClean="0">
                <a:solidFill>
                  <a:srgbClr val="1BD004"/>
                </a:solidFill>
              </a:rPr>
              <a:t>spring</a:t>
            </a:r>
            <a:r>
              <a:rPr lang="en-US" dirty="0" smtClean="0">
                <a:solidFill>
                  <a:srgbClr val="1BD004"/>
                </a:solidFill>
              </a:rPr>
              <a:t>.</a:t>
            </a:r>
            <a:endParaRPr lang="en-US" dirty="0">
              <a:solidFill>
                <a:srgbClr val="1BD004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025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2967" y="130267"/>
            <a:ext cx="4309033" cy="5732936"/>
          </a:xfrm>
        </p:spPr>
        <p:txBody>
          <a:bodyPr/>
          <a:lstStyle/>
          <a:p>
            <a:r>
              <a:rPr lang="en-US" dirty="0" smtClean="0"/>
              <a:t>Buds and</a:t>
            </a:r>
            <a:r>
              <a:rPr lang="en-US" dirty="0" smtClean="0"/>
              <a:t> trees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ev’rything</a:t>
            </a:r>
            <a:endParaRPr lang="en-US" dirty="0"/>
          </a:p>
          <a:p>
            <a:r>
              <a:rPr lang="en-US" dirty="0"/>
              <a:t>spring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98848" y="130267"/>
            <a:ext cx="4205380" cy="598992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>
              <a:solidFill>
                <a:srgbClr val="1BD004"/>
              </a:solidFill>
            </a:endParaRP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Buds </a:t>
            </a:r>
            <a:r>
              <a:rPr lang="en-US" dirty="0">
                <a:solidFill>
                  <a:srgbClr val="1BD004"/>
                </a:solidFill>
              </a:rPr>
              <a:t>and</a:t>
            </a:r>
            <a:r>
              <a:rPr lang="en-US" dirty="0" smtClean="0">
                <a:solidFill>
                  <a:srgbClr val="1BD004"/>
                </a:solidFill>
              </a:rPr>
              <a:t> trees</a:t>
            </a: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and </a:t>
            </a:r>
            <a:r>
              <a:rPr lang="en-US" dirty="0" err="1" smtClean="0">
                <a:solidFill>
                  <a:srgbClr val="1BD004"/>
                </a:solidFill>
              </a:rPr>
              <a:t>ev’rything</a:t>
            </a:r>
            <a:endParaRPr lang="en-US" dirty="0">
              <a:solidFill>
                <a:srgbClr val="1BD004"/>
              </a:solidFill>
            </a:endParaRP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spring</a:t>
            </a:r>
            <a:r>
              <a:rPr lang="en-US" dirty="0" smtClean="0">
                <a:solidFill>
                  <a:srgbClr val="1BD004"/>
                </a:solidFill>
              </a:rPr>
              <a:t>.</a:t>
            </a:r>
            <a:r>
              <a:rPr lang="en-US" dirty="0" smtClean="0">
                <a:solidFill>
                  <a:srgbClr val="1BD004"/>
                </a:solidFill>
              </a:rPr>
              <a:t> </a:t>
            </a:r>
            <a:endParaRPr lang="en-US" dirty="0" smtClean="0">
              <a:solidFill>
                <a:srgbClr val="1BD004"/>
              </a:solidFill>
            </a:endParaRPr>
          </a:p>
        </p:txBody>
      </p:sp>
      <p:pic>
        <p:nvPicPr>
          <p:cNvPr id="6" name="Picture 5" descr="Spring1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72575" y="3184170"/>
            <a:ext cx="2699425" cy="267903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576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2967" y="130267"/>
            <a:ext cx="4309033" cy="5732936"/>
          </a:xfrm>
        </p:spPr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and</a:t>
            </a:r>
            <a:r>
              <a:rPr lang="en-US" dirty="0" smtClean="0"/>
              <a:t> me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ev’rything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ev’rything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98848" y="130267"/>
            <a:ext cx="4205380" cy="598992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 smtClean="0">
              <a:solidFill>
                <a:srgbClr val="1BD004"/>
              </a:solidFill>
            </a:endParaRP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You </a:t>
            </a:r>
            <a:r>
              <a:rPr lang="en-US" dirty="0">
                <a:solidFill>
                  <a:srgbClr val="1BD004"/>
                </a:solidFill>
              </a:rPr>
              <a:t>and</a:t>
            </a:r>
            <a:r>
              <a:rPr lang="en-US" dirty="0" smtClean="0">
                <a:solidFill>
                  <a:srgbClr val="1BD004"/>
                </a:solidFill>
              </a:rPr>
              <a:t> me</a:t>
            </a: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and </a:t>
            </a:r>
            <a:r>
              <a:rPr lang="en-US" dirty="0" err="1" smtClean="0">
                <a:solidFill>
                  <a:srgbClr val="1BD004"/>
                </a:solidFill>
              </a:rPr>
              <a:t>ev’rything</a:t>
            </a:r>
            <a:r>
              <a:rPr lang="en-US" dirty="0" smtClean="0">
                <a:solidFill>
                  <a:srgbClr val="1BD004"/>
                </a:solidFill>
              </a:rPr>
              <a:t>,</a:t>
            </a:r>
          </a:p>
          <a:p>
            <a:pPr algn="r"/>
            <a:r>
              <a:rPr lang="en-US" dirty="0" err="1" smtClean="0">
                <a:solidFill>
                  <a:srgbClr val="1BD004"/>
                </a:solidFill>
              </a:rPr>
              <a:t>ev’rything</a:t>
            </a:r>
            <a:endParaRPr lang="en-US" dirty="0" smtClean="0">
              <a:solidFill>
                <a:srgbClr val="1BD004"/>
              </a:solidFill>
            </a:endParaRPr>
          </a:p>
          <a:p>
            <a:pPr algn="r"/>
            <a:r>
              <a:rPr lang="en-US" dirty="0" smtClean="0">
                <a:solidFill>
                  <a:srgbClr val="1BD004"/>
                </a:solidFill>
              </a:rPr>
              <a:t> </a:t>
            </a:r>
            <a:endParaRPr lang="en-US" dirty="0">
              <a:solidFill>
                <a:srgbClr val="1BD004"/>
              </a:solidFill>
            </a:endParaRPr>
          </a:p>
        </p:txBody>
      </p:sp>
      <p:pic>
        <p:nvPicPr>
          <p:cNvPr id="5" name="Picture 4" descr="spring butterfly 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1223">
            <a:off x="2627995" y="3441266"/>
            <a:ext cx="2999003" cy="231998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576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230</Words>
  <Application>Microsoft Macintosh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 Thieman</cp:lastModifiedBy>
  <cp:revision>22</cp:revision>
  <dcterms:created xsi:type="dcterms:W3CDTF">2018-12-17T21:29:50Z</dcterms:created>
  <dcterms:modified xsi:type="dcterms:W3CDTF">2018-12-17T22:28:57Z</dcterms:modified>
</cp:coreProperties>
</file>