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497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D6E1-0AE9-954F-8502-BA3C4B78549E}" type="datetimeFigureOut">
              <a:rPr lang="en-US" smtClean="0"/>
              <a:pPr/>
              <a:t>7/20/18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7C6A-5423-2A4B-8589-3F069F66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03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C5A6-009B-4B47-B306-A80AB9222890}" type="datetimeFigureOut">
              <a:rPr lang="en-US" smtClean="0"/>
              <a:pPr/>
              <a:t>7/20/18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C25D-DE8C-5C47-9947-1E97C9C6D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855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257-0888-B54D-8C51-BD6AE73CD57A}" type="datetime1">
              <a:rPr lang="en-US" smtClean="0"/>
              <a:pPr/>
              <a:t>7/20/18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2018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2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7AEC6-10AA-414D-96FF-22033FFF897A}" type="datetime1">
              <a:rPr lang="en-US" smtClean="0"/>
              <a:pPr/>
              <a:t>7/20/18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444028"/>
            <a:ext cx="8229600" cy="57329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2018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1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050792A5-ED52-D544-A005-A8473AC366A7}" type="datetime1">
              <a:rPr lang="en-US" smtClean="0"/>
              <a:pPr/>
              <a:t>7/20/18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6846263-F929-174E-BE4E-7207D5F10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5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Get U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714243"/>
            <a:ext cx="9144001" cy="86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155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ncing bunny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72094" y="2243627"/>
            <a:ext cx="2614706" cy="24353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068552"/>
            <a:ext cx="8229600" cy="5108412"/>
          </a:xfrm>
        </p:spPr>
        <p:txBody>
          <a:bodyPr/>
          <a:lstStyle/>
          <a:p>
            <a:r>
              <a:rPr lang="en-US" sz="2000" i="1" dirty="0" smtClean="0"/>
              <a:t>shout:</a:t>
            </a:r>
          </a:p>
          <a:p>
            <a:r>
              <a:rPr lang="en-US" dirty="0" smtClean="0"/>
              <a:t>Get </a:t>
            </a:r>
            <a:r>
              <a:rPr lang="en-US" dirty="0"/>
              <a:t>up on your feet!</a:t>
            </a:r>
          </a:p>
          <a:p>
            <a:r>
              <a:rPr lang="en-US" dirty="0"/>
              <a:t>Get up on your feet!</a:t>
            </a:r>
          </a:p>
          <a:p>
            <a:r>
              <a:rPr lang="en-US" dirty="0"/>
              <a:t>Get up on your feet!</a:t>
            </a:r>
          </a:p>
          <a:p>
            <a:r>
              <a:rPr lang="en-US" dirty="0"/>
              <a:t>Put your hands together!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ncing chicken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4123555"/>
            <a:ext cx="2401226" cy="223279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218966"/>
            <a:ext cx="8229600" cy="5957998"/>
          </a:xfrm>
        </p:spPr>
        <p:txBody>
          <a:bodyPr/>
          <a:lstStyle/>
          <a:p>
            <a:pPr algn="r"/>
            <a:r>
              <a:rPr lang="en-US" dirty="0" smtClean="0"/>
              <a:t>Get </a:t>
            </a:r>
            <a:r>
              <a:rPr lang="en-US" dirty="0"/>
              <a:t>up on your feet!</a:t>
            </a:r>
          </a:p>
          <a:p>
            <a:pPr algn="r"/>
            <a:r>
              <a:rPr lang="en-US" dirty="0"/>
              <a:t>Get up on your feet!</a:t>
            </a:r>
          </a:p>
          <a:p>
            <a:pPr algn="r"/>
            <a:r>
              <a:rPr lang="en-US" dirty="0"/>
              <a:t>Get up on your feet!</a:t>
            </a:r>
          </a:p>
          <a:p>
            <a:pPr algn="r"/>
            <a:r>
              <a:rPr lang="en-US" dirty="0"/>
              <a:t>Put your hands together!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420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000" i="1" dirty="0" smtClean="0"/>
              <a:t>sing:</a:t>
            </a:r>
          </a:p>
          <a:p>
            <a:pPr algn="ctr"/>
            <a:r>
              <a:rPr lang="en-US" dirty="0" smtClean="0"/>
              <a:t>Feel </a:t>
            </a:r>
            <a:r>
              <a:rPr lang="en-US" dirty="0"/>
              <a:t>the groove!</a:t>
            </a:r>
          </a:p>
          <a:p>
            <a:pPr algn="ctr"/>
            <a:r>
              <a:rPr lang="en-US" dirty="0"/>
              <a:t>Time to move!</a:t>
            </a:r>
          </a:p>
          <a:p>
            <a:pPr algn="ctr"/>
            <a:r>
              <a:rPr lang="en-US" dirty="0"/>
              <a:t>That’s the beat!</a:t>
            </a:r>
          </a:p>
          <a:p>
            <a:pPr algn="ctr"/>
            <a:r>
              <a:rPr lang="en-US" dirty="0"/>
              <a:t>Move your feet!</a:t>
            </a:r>
          </a:p>
        </p:txBody>
      </p:sp>
      <p:pic>
        <p:nvPicPr>
          <p:cNvPr id="4" name="Picture 3" descr="Dancing duck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68225" y="3805604"/>
            <a:ext cx="1769678" cy="2550746"/>
          </a:xfrm>
          <a:prstGeom prst="rect">
            <a:avLst/>
          </a:prstGeom>
        </p:spPr>
      </p:pic>
      <p:pic>
        <p:nvPicPr>
          <p:cNvPr id="5" name="Picture 4" descr="Dancing lamb - T art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3628493"/>
            <a:ext cx="1989702" cy="25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605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993626"/>
            <a:ext cx="8229600" cy="5183338"/>
          </a:xfrm>
        </p:spPr>
        <p:txBody>
          <a:bodyPr/>
          <a:lstStyle/>
          <a:p>
            <a:r>
              <a:rPr lang="en-US" sz="2000" i="1" dirty="0" smtClean="0"/>
              <a:t>shout</a:t>
            </a:r>
            <a:r>
              <a:rPr lang="en-US" sz="2000" i="1" dirty="0" smtClean="0"/>
              <a:t>:</a:t>
            </a:r>
            <a:endParaRPr lang="en-US" sz="2000" dirty="0" smtClean="0"/>
          </a:p>
          <a:p>
            <a:r>
              <a:rPr lang="en-US" dirty="0" smtClean="0"/>
              <a:t>Get </a:t>
            </a:r>
            <a:r>
              <a:rPr lang="en-US" dirty="0"/>
              <a:t>up on your feet!</a:t>
            </a:r>
          </a:p>
          <a:p>
            <a:r>
              <a:rPr lang="en-US" dirty="0"/>
              <a:t>Get up on your feet!</a:t>
            </a:r>
          </a:p>
          <a:p>
            <a:r>
              <a:rPr lang="en-US" dirty="0"/>
              <a:t>Get up on your feet!</a:t>
            </a:r>
          </a:p>
          <a:p>
            <a:r>
              <a:rPr lang="en-US" dirty="0"/>
              <a:t>Put your hands together!</a:t>
            </a:r>
          </a:p>
        </p:txBody>
      </p:sp>
      <p:pic>
        <p:nvPicPr>
          <p:cNvPr id="4" name="Picture 3" descr="Dancing bunny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072094" y="2018384"/>
            <a:ext cx="2614706" cy="24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181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ncing chicken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97337" y="3944169"/>
            <a:ext cx="2401226" cy="223279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05103"/>
            <a:ext cx="8229600" cy="6071861"/>
          </a:xfrm>
        </p:spPr>
        <p:txBody>
          <a:bodyPr/>
          <a:lstStyle/>
          <a:p>
            <a:pPr algn="r"/>
            <a:r>
              <a:rPr lang="en-US" dirty="0" smtClean="0"/>
              <a:t>Get </a:t>
            </a:r>
            <a:r>
              <a:rPr lang="en-US" dirty="0"/>
              <a:t>up on your feet!</a:t>
            </a:r>
          </a:p>
          <a:p>
            <a:pPr algn="r"/>
            <a:r>
              <a:rPr lang="en-US" dirty="0"/>
              <a:t>Get up on your feet!</a:t>
            </a:r>
          </a:p>
          <a:p>
            <a:pPr algn="r"/>
            <a:r>
              <a:rPr lang="en-US" dirty="0"/>
              <a:t>Get up on your feet!</a:t>
            </a:r>
          </a:p>
          <a:p>
            <a:pPr algn="r"/>
            <a:r>
              <a:rPr lang="en-US" dirty="0"/>
              <a:t>Put your hands together!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137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000" i="1" dirty="0" smtClean="0"/>
              <a:t>sing:</a:t>
            </a:r>
          </a:p>
          <a:p>
            <a:pPr algn="ctr"/>
            <a:r>
              <a:rPr lang="en-US" dirty="0" smtClean="0"/>
              <a:t>Feel </a:t>
            </a:r>
            <a:r>
              <a:rPr lang="en-US" dirty="0"/>
              <a:t>the groove!</a:t>
            </a:r>
          </a:p>
          <a:p>
            <a:pPr algn="ctr"/>
            <a:r>
              <a:rPr lang="en-US" dirty="0"/>
              <a:t>Time to move!</a:t>
            </a:r>
          </a:p>
          <a:p>
            <a:pPr algn="ctr"/>
            <a:r>
              <a:rPr lang="en-US" dirty="0"/>
              <a:t>That’s the beat!</a:t>
            </a:r>
          </a:p>
          <a:p>
            <a:pPr algn="ctr"/>
            <a:r>
              <a:rPr lang="en-US" dirty="0"/>
              <a:t>Move your feet!</a:t>
            </a:r>
          </a:p>
        </p:txBody>
      </p:sp>
      <p:pic>
        <p:nvPicPr>
          <p:cNvPr id="4" name="Picture 3" descr="Dancing duck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0984" y="3626218"/>
            <a:ext cx="1769678" cy="2550746"/>
          </a:xfrm>
          <a:prstGeom prst="rect">
            <a:avLst/>
          </a:prstGeom>
        </p:spPr>
      </p:pic>
      <p:pic>
        <p:nvPicPr>
          <p:cNvPr id="5" name="Picture 4" descr="Dancing lamb - T art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97098" y="3626218"/>
            <a:ext cx="1989702" cy="25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681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0138"/>
            <a:ext cx="8229600" cy="6036826"/>
          </a:xfrm>
        </p:spPr>
        <p:txBody>
          <a:bodyPr/>
          <a:lstStyle/>
          <a:p>
            <a:pPr algn="ctr"/>
            <a:r>
              <a:rPr lang="en-US" sz="2000" i="1" dirty="0" smtClean="0"/>
              <a:t>shout:</a:t>
            </a:r>
          </a:p>
          <a:p>
            <a:pPr algn="ctr"/>
            <a:r>
              <a:rPr lang="en-US" dirty="0" smtClean="0"/>
              <a:t>Get </a:t>
            </a:r>
            <a:r>
              <a:rPr lang="en-US" dirty="0"/>
              <a:t>up on your feet!</a:t>
            </a:r>
          </a:p>
        </p:txBody>
      </p:sp>
      <p:pic>
        <p:nvPicPr>
          <p:cNvPr id="4" name="Picture 3" descr="Dancing animals full - T art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85900" y="1879937"/>
            <a:ext cx="6172200" cy="42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021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148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Daniel Thieman</cp:lastModifiedBy>
  <cp:revision>14</cp:revision>
  <dcterms:created xsi:type="dcterms:W3CDTF">2018-07-20T18:04:08Z</dcterms:created>
  <dcterms:modified xsi:type="dcterms:W3CDTF">2018-07-20T18:10:33Z</dcterms:modified>
</cp:coreProperties>
</file>