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90" r:id="rId12"/>
    <p:sldId id="291" r:id="rId13"/>
    <p:sldId id="266" r:id="rId14"/>
    <p:sldId id="267" r:id="rId15"/>
    <p:sldId id="268" r:id="rId16"/>
    <p:sldId id="269" r:id="rId17"/>
    <p:sldId id="292" r:id="rId18"/>
    <p:sldId id="293" r:id="rId19"/>
    <p:sldId id="294" r:id="rId20"/>
    <p:sldId id="295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7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D6E1-0AE9-954F-8502-BA3C4B78549E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7C6A-5423-2A4B-8589-3F069F66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C5A6-009B-4B47-B306-A80AB9222890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C25D-DE8C-5C47-9947-1E97C9C6D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5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257-0888-B54D-8C51-BD6AE73CD57A}" type="datetime1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2001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C6-10AA-414D-96FF-22033FFF897A}" type="datetime1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8229600" cy="57329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2001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050792A5-ED52-D544-A005-A8473AC366A7}" type="datetime1">
              <a:rPr lang="en-US" smtClean="0"/>
              <a:pPr/>
              <a:t>1/5/19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6846263-F929-174E-BE4E-7207D5F10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ItStart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157" y="2715173"/>
            <a:ext cx="6543410" cy="93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5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434" y="2711757"/>
            <a:ext cx="1535542" cy="346520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0276" y="444028"/>
            <a:ext cx="8406524" cy="5732936"/>
          </a:xfrm>
        </p:spPr>
        <p:txBody>
          <a:bodyPr/>
          <a:lstStyle/>
          <a:p>
            <a:r>
              <a:rPr lang="en-US" dirty="0"/>
              <a:t>The very 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person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me, is me.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407647" y="1445075"/>
            <a:ext cx="4447319" cy="49112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The first person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is me, is me.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1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378" y="444028"/>
            <a:ext cx="3932621" cy="5732936"/>
          </a:xfrm>
        </p:spPr>
        <p:txBody>
          <a:bodyPr/>
          <a:lstStyle/>
          <a:p>
            <a:r>
              <a:rPr lang="en-US" sz="2000" i="1" dirty="0"/>
              <a:t>part 1:</a:t>
            </a:r>
          </a:p>
          <a:p>
            <a:r>
              <a:rPr lang="en-US" dirty="0"/>
              <a:t>For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44028"/>
            <a:ext cx="4002690" cy="57060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i="1" dirty="0" smtClean="0">
                <a:solidFill>
                  <a:srgbClr val="3366FF"/>
                </a:solidFill>
              </a:rPr>
              <a:t>parts 2 &amp; 3: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For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me,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</a:p>
        </p:txBody>
      </p:sp>
      <p:pic>
        <p:nvPicPr>
          <p:cNvPr id="7" name="Picture 6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58" y="3043455"/>
            <a:ext cx="2208597" cy="33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7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4114800" cy="5732936"/>
          </a:xfrm>
        </p:spPr>
        <p:txBody>
          <a:bodyPr/>
          <a:lstStyle/>
          <a:p>
            <a:r>
              <a:rPr lang="en-US" dirty="0" smtClean="0"/>
              <a:t>Yes</a:t>
            </a:r>
            <a:r>
              <a:rPr lang="en-US" dirty="0"/>
              <a:t>,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me.</a:t>
            </a:r>
          </a:p>
          <a:p>
            <a:r>
              <a:rPr lang="en-US" dirty="0"/>
              <a:t>It 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17136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Yes,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29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9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95586" y="105103"/>
            <a:ext cx="4409708" cy="6071861"/>
          </a:xfrm>
        </p:spPr>
        <p:txBody>
          <a:bodyPr/>
          <a:lstStyle/>
          <a:p>
            <a:r>
              <a:rPr lang="en-US" dirty="0"/>
              <a:t>The lessons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learn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will share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you.</a:t>
            </a:r>
          </a:p>
          <a:p>
            <a:r>
              <a:rPr lang="en-US" dirty="0"/>
              <a:t>And if you </a:t>
            </a:r>
            <a:r>
              <a:rPr lang="en-US" dirty="0" smtClean="0"/>
              <a:t>share</a:t>
            </a:r>
          </a:p>
          <a:p>
            <a:r>
              <a:rPr lang="en-US" dirty="0" smtClean="0"/>
              <a:t>them</a:t>
            </a:r>
            <a:r>
              <a:rPr lang="en-US" dirty="0"/>
              <a:t>, too, </a:t>
            </a:r>
          </a:p>
        </p:txBody>
      </p:sp>
      <p:pic>
        <p:nvPicPr>
          <p:cNvPr id="4" name="Picture 3" descr="LearnWords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294" y="988168"/>
            <a:ext cx="3647232" cy="518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4114800" cy="5732936"/>
          </a:xfrm>
        </p:spPr>
        <p:txBody>
          <a:bodyPr/>
          <a:lstStyle/>
          <a:p>
            <a:r>
              <a:rPr lang="en-US" dirty="0"/>
              <a:t>the world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change.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44028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>
                <a:solidFill>
                  <a:srgbClr val="3366FF"/>
                </a:solidFill>
              </a:rPr>
              <a:t>The world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will change.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(The world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will change.)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 descr="Long As The World Spo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67" y="3358015"/>
            <a:ext cx="2288833" cy="23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5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4114800" cy="5732936"/>
          </a:xfrm>
        </p:spPr>
        <p:txBody>
          <a:bodyPr/>
          <a:lstStyle/>
          <a:p>
            <a:r>
              <a:rPr lang="en-US" dirty="0"/>
              <a:t>The world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grow. 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44028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>
                <a:solidFill>
                  <a:srgbClr val="3366FF"/>
                </a:solidFill>
              </a:rPr>
              <a:t>The world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will grow.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(The world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will grow.)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 descr="GrowingGirl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665" y="1195294"/>
            <a:ext cx="1832670" cy="401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21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39441"/>
            <a:ext cx="4114800" cy="5732936"/>
          </a:xfrm>
        </p:spPr>
        <p:txBody>
          <a:bodyPr/>
          <a:lstStyle/>
          <a:p>
            <a:r>
              <a:rPr lang="en-US" dirty="0"/>
              <a:t>And it’s all </a:t>
            </a:r>
            <a:endParaRPr lang="en-US" dirty="0" smtClean="0"/>
          </a:p>
          <a:p>
            <a:r>
              <a:rPr lang="en-US" dirty="0" smtClean="0"/>
              <a:t>because </a:t>
            </a:r>
          </a:p>
          <a:p>
            <a:r>
              <a:rPr lang="en-US" dirty="0" smtClean="0"/>
              <a:t>I </a:t>
            </a:r>
            <a:r>
              <a:rPr lang="en-US" dirty="0"/>
              <a:t>know!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65176" y="339441"/>
            <a:ext cx="4921623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>
                <a:solidFill>
                  <a:srgbClr val="3366FF"/>
                </a:solidFill>
              </a:rPr>
              <a:t>It’s all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because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I know,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I know!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(I know, </a:t>
            </a:r>
          </a:p>
          <a:p>
            <a:pPr algn="r"/>
            <a:r>
              <a:rPr lang="en-US" smtClean="0">
                <a:solidFill>
                  <a:srgbClr val="3366FF"/>
                </a:solidFill>
              </a:rPr>
              <a:t>I know!)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5" name="Picture 4" descr="LearnWords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71" y="1419321"/>
            <a:ext cx="3270658" cy="46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53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378" y="444028"/>
            <a:ext cx="3932621" cy="5732936"/>
          </a:xfrm>
        </p:spPr>
        <p:txBody>
          <a:bodyPr/>
          <a:lstStyle/>
          <a:p>
            <a:r>
              <a:rPr lang="en-US" dirty="0" smtClean="0"/>
              <a:t>Oh, </a:t>
            </a:r>
            <a:r>
              <a:rPr lang="en-US" dirty="0"/>
              <a:t>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44028"/>
            <a:ext cx="3950138" cy="57060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Oh,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me,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</a:p>
        </p:txBody>
      </p:sp>
      <p:pic>
        <p:nvPicPr>
          <p:cNvPr id="6" name="Picture 5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29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50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9518" y="505341"/>
            <a:ext cx="3827517" cy="5732936"/>
          </a:xfrm>
        </p:spPr>
        <p:txBody>
          <a:bodyPr/>
          <a:lstStyle/>
          <a:p>
            <a:r>
              <a:rPr lang="en-US" dirty="0" smtClean="0"/>
              <a:t>Yes</a:t>
            </a:r>
            <a:r>
              <a:rPr lang="en-US" dirty="0"/>
              <a:t>,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07036" y="505341"/>
            <a:ext cx="4114800" cy="57060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Yes,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8" name="Picture 7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80" y="2803186"/>
            <a:ext cx="2368777" cy="355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4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60547" y="619208"/>
            <a:ext cx="3932621" cy="5732936"/>
          </a:xfrm>
        </p:spPr>
        <p:txBody>
          <a:bodyPr/>
          <a:lstStyle/>
          <a:p>
            <a:r>
              <a:rPr lang="en-US" dirty="0" smtClean="0"/>
              <a:t>Oh, </a:t>
            </a:r>
            <a:r>
              <a:rPr lang="en-US" dirty="0"/>
              <a:t>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493169" y="592316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Oh,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me,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</a:p>
        </p:txBody>
      </p:sp>
      <p:pic>
        <p:nvPicPr>
          <p:cNvPr id="7" name="Picture 6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29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5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000" i="1" dirty="0"/>
              <a:t>optional vocal introduction:</a:t>
            </a:r>
          </a:p>
          <a:p>
            <a:pPr algn="ctr"/>
            <a:r>
              <a:rPr lang="en-US" dirty="0"/>
              <a:t>Oh, I know </a:t>
            </a:r>
            <a:endParaRPr lang="en-US" dirty="0" smtClean="0"/>
          </a:p>
          <a:p>
            <a:pPr algn="ctr"/>
            <a:r>
              <a:rPr lang="en-US" dirty="0" smtClean="0"/>
              <a:t>it </a:t>
            </a:r>
            <a:r>
              <a:rPr lang="en-US" dirty="0"/>
              <a:t>starts with me.</a:t>
            </a:r>
          </a:p>
          <a:p>
            <a:pPr algn="ctr"/>
            <a:r>
              <a:rPr lang="en-US" dirty="0"/>
              <a:t>Yes, I know </a:t>
            </a:r>
            <a:endParaRPr lang="en-US" dirty="0" smtClean="0"/>
          </a:p>
          <a:p>
            <a:pPr algn="ctr"/>
            <a:r>
              <a:rPr lang="en-US" dirty="0" smtClean="0"/>
              <a:t>it </a:t>
            </a:r>
            <a:r>
              <a:rPr lang="en-US" dirty="0"/>
              <a:t>starts with me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sz="2000" i="1" dirty="0" smtClean="0"/>
              <a:t>(</a:t>
            </a:r>
            <a:r>
              <a:rPr lang="en-US" sz="2000" i="1" dirty="0"/>
              <a:t>segue after pause)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00695" y="759352"/>
            <a:ext cx="3985172" cy="5732936"/>
          </a:xfrm>
        </p:spPr>
        <p:txBody>
          <a:bodyPr/>
          <a:lstStyle/>
          <a:p>
            <a:r>
              <a:rPr lang="en-US" dirty="0" smtClean="0"/>
              <a:t>Yes</a:t>
            </a:r>
            <a:r>
              <a:rPr lang="en-US" dirty="0"/>
              <a:t>,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85867" y="732460"/>
            <a:ext cx="4000933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Yes,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8" name="Picture 7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78" y="2803186"/>
            <a:ext cx="2368777" cy="355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0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65654" y="444028"/>
            <a:ext cx="8021145" cy="5732936"/>
          </a:xfrm>
        </p:spPr>
        <p:txBody>
          <a:bodyPr/>
          <a:lstStyle/>
          <a:p>
            <a:r>
              <a:rPr lang="en-US" dirty="0"/>
              <a:t>It 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me!</a:t>
            </a:r>
          </a:p>
          <a:p>
            <a:r>
              <a:rPr lang="en-US" dirty="0"/>
              <a:t>It 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1366346"/>
            <a:ext cx="4114800" cy="484565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me!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me!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8" name="Picture 7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29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27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378" y="551792"/>
            <a:ext cx="3932621" cy="5625171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me!</a:t>
            </a:r>
          </a:p>
          <a:p>
            <a:r>
              <a:rPr lang="en-US" dirty="0"/>
              <a:t>It 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1488870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me! </a:t>
            </a:r>
          </a:p>
          <a:p>
            <a:pPr algn="r"/>
            <a:r>
              <a:rPr lang="ru-RU" dirty="0" err="1" smtClean="0">
                <a:solidFill>
                  <a:srgbClr val="3366FF"/>
                </a:solidFill>
              </a:rPr>
              <a:t>Me</a:t>
            </a:r>
            <a:r>
              <a:rPr lang="ru-RU" dirty="0" smtClean="0">
                <a:solidFill>
                  <a:srgbClr val="3366FF"/>
                </a:solidFill>
              </a:rPr>
              <a:t>!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80" y="2803186"/>
            <a:ext cx="2368777" cy="355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22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392" y="1818936"/>
            <a:ext cx="1703295" cy="384377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58344" y="444028"/>
            <a:ext cx="3713655" cy="5732936"/>
          </a:xfrm>
        </p:spPr>
        <p:txBody>
          <a:bodyPr/>
          <a:lstStyle/>
          <a:p>
            <a:r>
              <a:rPr lang="en-US" sz="2000" i="1" dirty="0"/>
              <a:t>yell:</a:t>
            </a:r>
          </a:p>
          <a:p>
            <a:r>
              <a:rPr lang="ru-RU" dirty="0" err="1"/>
              <a:t>Me</a:t>
            </a:r>
            <a:r>
              <a:rPr lang="ru-RU" dirty="0"/>
              <a:t>!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44028"/>
            <a:ext cx="38100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i="1" dirty="0" smtClean="0">
                <a:solidFill>
                  <a:srgbClr val="3366FF"/>
                </a:solidFill>
              </a:rPr>
              <a:t>yell:</a:t>
            </a:r>
          </a:p>
          <a:p>
            <a:pPr algn="r"/>
            <a:r>
              <a:rPr lang="ru-RU" dirty="0" err="1" smtClean="0">
                <a:solidFill>
                  <a:srgbClr val="3366FF"/>
                </a:solidFill>
              </a:rPr>
              <a:t>Me</a:t>
            </a:r>
            <a:r>
              <a:rPr lang="ru-RU" dirty="0" smtClean="0">
                <a:solidFill>
                  <a:srgbClr val="3366FF"/>
                </a:solidFill>
              </a:rPr>
              <a:t>!</a:t>
            </a:r>
          </a:p>
          <a:p>
            <a:pPr algn="r"/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5" name="Picture 4" descr="I Respond-I Respect Art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56" y="2202610"/>
            <a:ext cx="2649570" cy="39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0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179" y="2864069"/>
            <a:ext cx="2208597" cy="331289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i="1" dirty="0"/>
              <a:t>all:</a:t>
            </a:r>
          </a:p>
          <a:p>
            <a:r>
              <a:rPr lang="en-US" dirty="0"/>
              <a:t>We’re changing the world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person at a time.</a:t>
            </a:r>
          </a:p>
          <a:p>
            <a:r>
              <a:rPr lang="en-US" dirty="0"/>
              <a:t>We’re making it better, 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you see?</a:t>
            </a:r>
          </a:p>
        </p:txBody>
      </p:sp>
    </p:spTree>
    <p:extLst>
      <p:ext uri="{BB962C8B-B14F-4D97-AF65-F5344CB8AC3E}">
        <p14:creationId xmlns:p14="http://schemas.microsoft.com/office/powerpoint/2010/main" val="290915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en-US" dirty="0"/>
              <a:t>We’re changing the world </a:t>
            </a:r>
            <a:endParaRPr lang="en-US" dirty="0" smtClean="0"/>
          </a:p>
          <a:p>
            <a:pPr algn="r"/>
            <a:r>
              <a:rPr lang="en-US" dirty="0" smtClean="0"/>
              <a:t>one </a:t>
            </a:r>
            <a:r>
              <a:rPr lang="en-US" dirty="0"/>
              <a:t>person at a time.</a:t>
            </a:r>
          </a:p>
          <a:p>
            <a:pPr algn="r"/>
            <a:r>
              <a:rPr lang="en-US" dirty="0"/>
              <a:t>The very first person </a:t>
            </a:r>
            <a:endParaRPr lang="en-US" dirty="0" smtClean="0"/>
          </a:p>
          <a:p>
            <a:pPr algn="r"/>
            <a:r>
              <a:rPr lang="en-US" dirty="0" smtClean="0"/>
              <a:t>is </a:t>
            </a:r>
            <a:r>
              <a:rPr lang="en-US" dirty="0"/>
              <a:t>me, is me.</a:t>
            </a:r>
          </a:p>
        </p:txBody>
      </p:sp>
      <p:pic>
        <p:nvPicPr>
          <p:cNvPr id="4" name="Picture 3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30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2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97034" y="417136"/>
            <a:ext cx="3774966" cy="5759828"/>
          </a:xfrm>
        </p:spPr>
        <p:txBody>
          <a:bodyPr/>
          <a:lstStyle/>
          <a:p>
            <a:r>
              <a:rPr lang="en-US" sz="2000" i="1" dirty="0"/>
              <a:t>part 1:</a:t>
            </a:r>
          </a:p>
          <a:p>
            <a:r>
              <a:rPr lang="en-US" dirty="0"/>
              <a:t>For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17136"/>
            <a:ext cx="3827517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i="1" dirty="0" smtClean="0">
                <a:solidFill>
                  <a:srgbClr val="3366FF"/>
                </a:solidFill>
              </a:rPr>
              <a:t>parts 2 &amp; 3: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For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me,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</a:p>
        </p:txBody>
      </p:sp>
      <p:pic>
        <p:nvPicPr>
          <p:cNvPr id="7" name="Picture 6" descr="I Respond-I Respec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524" y="3043455"/>
            <a:ext cx="2208597" cy="33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2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95586" y="444028"/>
            <a:ext cx="3976414" cy="5732936"/>
          </a:xfrm>
        </p:spPr>
        <p:txBody>
          <a:bodyPr/>
          <a:lstStyle/>
          <a:p>
            <a:r>
              <a:rPr lang="en-US" dirty="0" smtClean="0"/>
              <a:t>Yes</a:t>
            </a:r>
            <a:r>
              <a:rPr lang="en-US" dirty="0"/>
              <a:t>, I know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me.</a:t>
            </a:r>
          </a:p>
          <a:p>
            <a:r>
              <a:rPr lang="en-US" dirty="0"/>
              <a:t>It starts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me.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17136"/>
            <a:ext cx="3915103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Yes, I know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starts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with me.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 descr="It Starts…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29" y="2711757"/>
            <a:ext cx="1535542" cy="34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7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ng As The World Spo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621" y="4226772"/>
            <a:ext cx="2141524" cy="215202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2242" y="58632"/>
            <a:ext cx="4289758" cy="5732936"/>
          </a:xfrm>
        </p:spPr>
        <p:txBody>
          <a:bodyPr/>
          <a:lstStyle/>
          <a:p>
            <a:r>
              <a:rPr lang="en-US" dirty="0"/>
              <a:t>We’re </a:t>
            </a:r>
            <a:r>
              <a:rPr lang="en-US" dirty="0" smtClean="0"/>
              <a:t>changing</a:t>
            </a:r>
          </a:p>
          <a:p>
            <a:r>
              <a:rPr lang="en-US" dirty="0" smtClean="0"/>
              <a:t>the </a:t>
            </a:r>
            <a:r>
              <a:rPr lang="en-US" dirty="0"/>
              <a:t>world </a:t>
            </a:r>
          </a:p>
          <a:p>
            <a:r>
              <a:rPr lang="en-US" dirty="0"/>
              <a:t>one person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a time.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491921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i="1" dirty="0" smtClean="0">
                <a:solidFill>
                  <a:srgbClr val="3366FF"/>
                </a:solidFill>
              </a:rPr>
              <a:t>part 2: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We’re changing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the world.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Changing it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one at a time.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5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2236" y="-28958"/>
            <a:ext cx="4114800" cy="5732936"/>
          </a:xfrm>
        </p:spPr>
        <p:txBody>
          <a:bodyPr/>
          <a:lstStyle/>
          <a:p>
            <a:r>
              <a:rPr lang="en-US" dirty="0"/>
              <a:t>We’re making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better, </a:t>
            </a:r>
          </a:p>
          <a:p>
            <a:r>
              <a:rPr lang="en-US" dirty="0"/>
              <a:t>don’t you see?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07036" y="987030"/>
            <a:ext cx="4114800" cy="573293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We’re making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it better,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don’t you see?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Don’t you see?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7" name="Picture 6" descr="GrowingGirl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514" y="3275724"/>
            <a:ext cx="1407749" cy="308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2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5310" y="601690"/>
            <a:ext cx="4486166" cy="5031669"/>
          </a:xfrm>
        </p:spPr>
        <p:txBody>
          <a:bodyPr/>
          <a:lstStyle/>
          <a:p>
            <a:r>
              <a:rPr lang="en-US" dirty="0"/>
              <a:t>We’re changing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world </a:t>
            </a:r>
          </a:p>
          <a:p>
            <a:r>
              <a:rPr lang="en-US" dirty="0"/>
              <a:t>one person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a time.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0" y="1617678"/>
            <a:ext cx="4344276" cy="471694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3366FF"/>
                </a:solidFill>
              </a:rPr>
              <a:t>We’re changing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the world.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Changing it </a:t>
            </a:r>
          </a:p>
          <a:p>
            <a:pPr algn="r"/>
            <a:r>
              <a:rPr lang="en-US" dirty="0" smtClean="0">
                <a:solidFill>
                  <a:srgbClr val="3366FF"/>
                </a:solidFill>
              </a:rPr>
              <a:t>one at a time.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5" name="Picture 4" descr="Long As The World Spo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924" y="2736153"/>
            <a:ext cx="2288833" cy="23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0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420</Words>
  <Application>Microsoft Macintosh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James Ziegler</cp:lastModifiedBy>
  <cp:revision>34</cp:revision>
  <dcterms:created xsi:type="dcterms:W3CDTF">2018-12-18T21:17:44Z</dcterms:created>
  <dcterms:modified xsi:type="dcterms:W3CDTF">2019-01-05T12:44:15Z</dcterms:modified>
</cp:coreProperties>
</file>