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497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7D6E1-0AE9-954F-8502-BA3C4B78549E}" type="datetimeFigureOut">
              <a:rPr lang="en-US" smtClean="0"/>
              <a:pPr/>
              <a:t>7/19/18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7C6A-5423-2A4B-8589-3F069F66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2038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4C5A6-009B-4B47-B306-A80AB9222890}" type="datetimeFigureOut">
              <a:rPr lang="en-US" smtClean="0"/>
              <a:pPr/>
              <a:t>7/19/18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9C25D-DE8C-5C47-9947-1E97C9C6D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8553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257-0888-B54D-8C51-BD6AE73CD57A}" type="datetime1">
              <a:rPr lang="en-US" smtClean="0"/>
              <a:pPr/>
              <a:t>7/19/18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2018 Plank Road Publishing, Inc. • All Rights Reserved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216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EC6-10AA-414D-96FF-22033FFF897A}" type="datetime1">
              <a:rPr lang="en-US" smtClean="0"/>
              <a:pPr/>
              <a:t>7/19/18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444028"/>
            <a:ext cx="8229600" cy="5732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2018 Plank Road Publishing, Inc. • All Rights Reserved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50792A5-ED52-D544-A005-A8473AC366A7}" type="datetime1">
              <a:rPr lang="en-US" smtClean="0"/>
              <a:pPr/>
              <a:t>7/19/18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96846263-F929-174E-BE4E-7207D5F106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57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ct val="20000"/>
        </a:spcBef>
        <a:buFont typeface="Arial"/>
        <a:buNone/>
        <a:defRPr sz="40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2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 descr="Wel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3656"/>
            <a:ext cx="9144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155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But rhythm. Oh, rhythm. </a:t>
            </a:r>
          </a:p>
          <a:p>
            <a:pPr algn="ctr"/>
            <a:r>
              <a:rPr lang="en-US" dirty="0"/>
              <a:t>It is our </a:t>
            </a:r>
            <a:r>
              <a:rPr lang="en-US" dirty="0" err="1"/>
              <a:t>fav’rite</a:t>
            </a:r>
            <a:r>
              <a:rPr lang="en-US" dirty="0"/>
              <a:t>!</a:t>
            </a:r>
          </a:p>
        </p:txBody>
      </p:sp>
      <p:pic>
        <p:nvPicPr>
          <p:cNvPr id="6" name="Picture 5" descr="Welcome spot 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57821" y="3058932"/>
            <a:ext cx="2506457" cy="3118032"/>
          </a:xfrm>
          <a:prstGeom prst="rect">
            <a:avLst/>
          </a:prstGeom>
        </p:spPr>
      </p:pic>
      <p:pic>
        <p:nvPicPr>
          <p:cNvPr id="7" name="Picture 6" descr="Welcome full artRGBLno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278" y="2816514"/>
            <a:ext cx="1629298" cy="3603160"/>
          </a:xfrm>
          <a:prstGeom prst="rect">
            <a:avLst/>
          </a:prstGeom>
        </p:spPr>
      </p:pic>
      <p:pic>
        <p:nvPicPr>
          <p:cNvPr id="8" name="Picture 7" descr="Welcome full artRGBRNo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9985">
            <a:off x="6635283" y="2857687"/>
            <a:ext cx="1852735" cy="3571357"/>
          </a:xfrm>
          <a:prstGeom prst="rect">
            <a:avLst/>
          </a:prstGeom>
        </p:spPr>
      </p:pic>
      <p:pic>
        <p:nvPicPr>
          <p:cNvPr id="9" name="Picture 8" descr="Welcome full artRGBMidNo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53876">
            <a:off x="1056533" y="2654018"/>
            <a:ext cx="1093519" cy="37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51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Welcome to music class. </a:t>
            </a:r>
          </a:p>
          <a:p>
            <a:pPr algn="ctr"/>
            <a:r>
              <a:rPr lang="en-US" dirty="0"/>
              <a:t>Welcome to music class.</a:t>
            </a:r>
          </a:p>
        </p:txBody>
      </p:sp>
      <p:pic>
        <p:nvPicPr>
          <p:cNvPr id="4" name="Picture 3" descr="Welcome spot 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95413" y="2946382"/>
            <a:ext cx="2596931" cy="32305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Where we learn </a:t>
            </a:r>
            <a:endParaRPr lang="en-US" dirty="0" smtClean="0"/>
          </a:p>
          <a:p>
            <a:r>
              <a:rPr lang="en-US" dirty="0" smtClean="0"/>
              <a:t>melodies </a:t>
            </a:r>
            <a:r>
              <a:rPr lang="en-US" dirty="0"/>
              <a:t>and harmonies, </a:t>
            </a:r>
          </a:p>
          <a:p>
            <a:r>
              <a:rPr lang="en-US" sz="2000" i="1" dirty="0"/>
              <a:t>(divisi, optional):</a:t>
            </a:r>
            <a:r>
              <a:rPr lang="en-US" sz="2000" i="1" dirty="0" smtClean="0"/>
              <a:t> </a:t>
            </a:r>
            <a:r>
              <a:rPr lang="en-US" dirty="0" smtClean="0"/>
              <a:t> harmonies</a:t>
            </a:r>
            <a:r>
              <a:rPr lang="en-US" dirty="0"/>
              <a:t>.</a:t>
            </a:r>
          </a:p>
        </p:txBody>
      </p:sp>
      <p:pic>
        <p:nvPicPr>
          <p:cNvPr id="5" name="Picture 4" descr="Welcome spot 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949" y="3085209"/>
            <a:ext cx="2506456" cy="31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219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 full art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747" y="2373587"/>
            <a:ext cx="5304911" cy="39827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0"/>
            <a:ext cx="8229600" cy="6176964"/>
          </a:xfrm>
        </p:spPr>
        <p:txBody>
          <a:bodyPr/>
          <a:lstStyle/>
          <a:p>
            <a:r>
              <a:rPr lang="en-US" dirty="0"/>
              <a:t>But rhythm. </a:t>
            </a:r>
            <a:endParaRPr lang="en-US" dirty="0" smtClean="0"/>
          </a:p>
          <a:p>
            <a:r>
              <a:rPr lang="en-US" dirty="0" smtClean="0"/>
              <a:t>Oh</a:t>
            </a:r>
            <a:r>
              <a:rPr lang="en-US" dirty="0"/>
              <a:t>, rhythm. </a:t>
            </a:r>
          </a:p>
          <a:p>
            <a:r>
              <a:rPr lang="en-US" dirty="0"/>
              <a:t>It is our </a:t>
            </a:r>
            <a:r>
              <a:rPr lang="en-US" dirty="0" err="1"/>
              <a:t>fav’rite</a:t>
            </a:r>
            <a:r>
              <a:rPr lang="en-US" dirty="0" smtClean="0"/>
              <a:t>!</a:t>
            </a:r>
          </a:p>
          <a:p>
            <a:r>
              <a:rPr lang="en-US" dirty="0" smtClean="0"/>
              <a:t>Our </a:t>
            </a:r>
            <a:r>
              <a:rPr lang="en-US" dirty="0" err="1" smtClean="0"/>
              <a:t>fav’rite</a:t>
            </a:r>
            <a:r>
              <a:rPr lang="en-US" dirty="0" smtClean="0"/>
              <a:t>!</a:t>
            </a:r>
          </a:p>
          <a:p>
            <a:r>
              <a:rPr lang="en-US" dirty="0" smtClean="0"/>
              <a:t>Rhythm. </a:t>
            </a:r>
          </a:p>
          <a:p>
            <a:r>
              <a:rPr lang="en-US" dirty="0" smtClean="0"/>
              <a:t>Our </a:t>
            </a:r>
            <a:r>
              <a:rPr lang="en-US" dirty="0" err="1" smtClean="0"/>
              <a:t>fav’rite</a:t>
            </a:r>
            <a:r>
              <a:rPr lang="en-US" dirty="0" smtClean="0"/>
              <a:t>!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822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dirty="0" smtClean="0"/>
              <a:t>Rhythm</a:t>
            </a:r>
            <a:r>
              <a:rPr lang="en-US" dirty="0"/>
              <a:t>. </a:t>
            </a:r>
          </a:p>
          <a:p>
            <a:pPr algn="r"/>
            <a:r>
              <a:rPr lang="en-US" dirty="0"/>
              <a:t>Rhythm.</a:t>
            </a:r>
          </a:p>
        </p:txBody>
      </p:sp>
      <p:pic>
        <p:nvPicPr>
          <p:cNvPr id="8" name="Picture 7" descr="Welcome full art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90" y="2373587"/>
            <a:ext cx="5304909" cy="39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665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We’ve got rhythm. </a:t>
            </a:r>
          </a:p>
          <a:p>
            <a:r>
              <a:rPr lang="en-US" dirty="0"/>
              <a:t>Rhythm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Welcome full artRGBLno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527" y="2624340"/>
            <a:ext cx="1629298" cy="3603160"/>
          </a:xfrm>
          <a:prstGeom prst="rect">
            <a:avLst/>
          </a:prstGeom>
        </p:spPr>
      </p:pic>
      <p:pic>
        <p:nvPicPr>
          <p:cNvPr id="5" name="Picture 4" descr="Welcome full artRGBRNo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9985">
            <a:off x="6379882" y="2614973"/>
            <a:ext cx="1852735" cy="3571357"/>
          </a:xfrm>
          <a:prstGeom prst="rect">
            <a:avLst/>
          </a:prstGeom>
        </p:spPr>
      </p:pic>
      <p:pic>
        <p:nvPicPr>
          <p:cNvPr id="6" name="Picture 5" descr="Welcome full artRGBMidNo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53876">
            <a:off x="1571013" y="2366061"/>
            <a:ext cx="1093519" cy="37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044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80276"/>
            <a:ext cx="8229600" cy="5896688"/>
          </a:xfrm>
        </p:spPr>
        <p:txBody>
          <a:bodyPr/>
          <a:lstStyle/>
          <a:p>
            <a:r>
              <a:rPr lang="en-US" dirty="0" smtClean="0"/>
              <a:t>Rhythm</a:t>
            </a:r>
            <a:r>
              <a:rPr lang="en-US" dirty="0"/>
              <a:t>. </a:t>
            </a:r>
          </a:p>
          <a:p>
            <a:r>
              <a:rPr lang="en-US" dirty="0"/>
              <a:t>Oh, rhythm.</a:t>
            </a:r>
          </a:p>
        </p:txBody>
      </p:sp>
      <p:pic>
        <p:nvPicPr>
          <p:cNvPr id="8" name="Picture 7" descr="Welcome full artRGBRNo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9985">
            <a:off x="6379882" y="2641250"/>
            <a:ext cx="1852735" cy="3571357"/>
          </a:xfrm>
          <a:prstGeom prst="rect">
            <a:avLst/>
          </a:prstGeom>
        </p:spPr>
      </p:pic>
      <p:pic>
        <p:nvPicPr>
          <p:cNvPr id="9" name="Picture 8" descr="Welcome full artRGBMidN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53876">
            <a:off x="1571013" y="2392338"/>
            <a:ext cx="1093519" cy="3793630"/>
          </a:xfrm>
          <a:prstGeom prst="rect">
            <a:avLst/>
          </a:prstGeom>
        </p:spPr>
      </p:pic>
      <p:pic>
        <p:nvPicPr>
          <p:cNvPr id="10" name="Picture 9" descr="Welcome full artRGBLno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527" y="2650617"/>
            <a:ext cx="1629297" cy="36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044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Welcome to music class. </a:t>
            </a:r>
          </a:p>
          <a:p>
            <a:pPr algn="ctr"/>
            <a:r>
              <a:rPr lang="en-US" dirty="0"/>
              <a:t>Welcome to music class.</a:t>
            </a:r>
          </a:p>
        </p:txBody>
      </p:sp>
      <p:pic>
        <p:nvPicPr>
          <p:cNvPr id="4" name="Picture 3" descr="Welcome spot 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413" y="2946382"/>
            <a:ext cx="2596930" cy="32305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Where we </a:t>
            </a:r>
            <a:r>
              <a:rPr lang="en-US" dirty="0" smtClean="0"/>
              <a:t>learn</a:t>
            </a:r>
          </a:p>
          <a:p>
            <a:r>
              <a:rPr lang="en-US" dirty="0" smtClean="0"/>
              <a:t>melodies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harmonies,</a:t>
            </a:r>
            <a:r>
              <a:rPr lang="en-US" dirty="0" smtClean="0"/>
              <a:t> </a:t>
            </a:r>
          </a:p>
          <a:p>
            <a:r>
              <a:rPr lang="en-US" sz="2000" i="1" dirty="0" smtClean="0"/>
              <a:t>(</a:t>
            </a:r>
            <a:r>
              <a:rPr lang="en-US" sz="2000" i="1" dirty="0"/>
              <a:t>div., opt.)</a:t>
            </a:r>
            <a:r>
              <a:rPr lang="en-US" sz="2000" i="1" dirty="0" smtClean="0"/>
              <a:t>:</a:t>
            </a:r>
            <a:r>
              <a:rPr lang="en-US" sz="2000" dirty="0" smtClean="0"/>
              <a:t> </a:t>
            </a:r>
            <a:r>
              <a:rPr lang="en-US" sz="2000" i="1" dirty="0" smtClean="0"/>
              <a:t> </a:t>
            </a:r>
            <a:r>
              <a:rPr lang="en-US" dirty="0"/>
              <a:t>harmonies.</a:t>
            </a:r>
          </a:p>
        </p:txBody>
      </p:sp>
      <p:pic>
        <p:nvPicPr>
          <p:cNvPr id="6" name="Picture 5" descr="Welcome spot 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949" y="3085209"/>
            <a:ext cx="2506456" cy="31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780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111</Words>
  <Application>Microsoft Macintosh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 Thieman</cp:lastModifiedBy>
  <cp:revision>20</cp:revision>
  <dcterms:created xsi:type="dcterms:W3CDTF">2018-07-19T17:04:46Z</dcterms:created>
  <dcterms:modified xsi:type="dcterms:W3CDTF">2018-07-19T17:53:05Z</dcterms:modified>
</cp:coreProperties>
</file>